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sldIdLst>
    <p:sldId id="256" r:id="rId5"/>
    <p:sldId id="265" r:id="rId6"/>
    <p:sldId id="257" r:id="rId7"/>
    <p:sldId id="258" r:id="rId8"/>
    <p:sldId id="259" r:id="rId9"/>
    <p:sldId id="268" r:id="rId10"/>
    <p:sldId id="264" r:id="rId11"/>
    <p:sldId id="260" r:id="rId12"/>
    <p:sldId id="261" r:id="rId13"/>
    <p:sldId id="262" r:id="rId14"/>
    <p:sldId id="263" r:id="rId15"/>
    <p:sldId id="267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4BCF7-B59C-40D7-9986-6EE64E933C20}" v="6" dt="2020-03-23T13:24:56.999"/>
    <p1510:client id="{BF18B757-8060-43A8-81B9-E0BBFFA1C28C}" v="12" dt="2020-03-23T12:35:59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4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zmLWCGl5JY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CA863-F2A7-454D-8E3E-66439ABAF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A0A21-EAB1-45F3-AF4E-A03219D0A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CA" sz="10800"/>
              <a:t>Our biggest fears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59A25-787E-4EB1-8D01-6C35E3A29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5874" y="803888"/>
            <a:ext cx="3562483" cy="4746680"/>
          </a:xfrm>
        </p:spPr>
        <p:txBody>
          <a:bodyPr>
            <a:normAutofit/>
          </a:bodyPr>
          <a:lstStyle/>
          <a:p>
            <a:r>
              <a:rPr lang="en-CA" sz="6600"/>
              <a:t>Understanding </a:t>
            </a:r>
            <a:br>
              <a:rPr lang="en-CA" sz="6600"/>
            </a:br>
            <a:r>
              <a:rPr lang="en-CA" sz="6600"/>
              <a:t>The Limits of zoom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B7661"/>
          </a:solidFill>
          <a:ln w="38100" cap="rnd">
            <a:solidFill>
              <a:srgbClr val="CB766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8A4FE-C5FD-45D9-9A5D-2DFAB758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459832"/>
            <a:ext cx="7518212" cy="37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095BB-45F2-47A9-842F-13589077B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6" y="673770"/>
            <a:ext cx="3644489" cy="2414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Running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2CCD6-1113-4CD1-93C6-CF0976EFA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8" y="882315"/>
            <a:ext cx="5811521" cy="529464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Agendas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Prep technology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Debrief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Keeping minutes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	Set time limits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5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C3862-2F55-4C97-B542-1B54AECCA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581" y="643467"/>
            <a:ext cx="3562483" cy="3569241"/>
          </a:xfrm>
        </p:spPr>
        <p:txBody>
          <a:bodyPr>
            <a:normAutofit/>
          </a:bodyPr>
          <a:lstStyle/>
          <a:p>
            <a:r>
              <a:rPr lang="en-CA" sz="5800"/>
              <a:t>What to watch in the evenings?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D053D"/>
          </a:solidFill>
          <a:ln w="38100" cap="rnd">
            <a:solidFill>
              <a:srgbClr val="FD053D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8BED7-D07F-4B45-BDFB-BA5C3F4E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709803"/>
            <a:ext cx="7214616" cy="5410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713446-7A59-4B06-94ED-6D0000B18A57}"/>
              </a:ext>
            </a:extLst>
          </p:cNvPr>
          <p:cNvSpPr txBox="1"/>
          <p:nvPr/>
        </p:nvSpPr>
        <p:spPr>
          <a:xfrm>
            <a:off x="7998581" y="4981356"/>
            <a:ext cx="291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b="1" i="1"/>
              <a:t>Relax…</a:t>
            </a:r>
          </a:p>
        </p:txBody>
      </p:sp>
    </p:spTree>
    <p:extLst>
      <p:ext uri="{BB962C8B-B14F-4D97-AF65-F5344CB8AC3E}">
        <p14:creationId xmlns:p14="http://schemas.microsoft.com/office/powerpoint/2010/main" val="355469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965A2-F89B-4A62-B009-889E33B7A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4695" y="1589024"/>
            <a:ext cx="3962606" cy="2160016"/>
          </a:xfrm>
        </p:spPr>
        <p:txBody>
          <a:bodyPr>
            <a:normAutofit/>
          </a:bodyPr>
          <a:lstStyle/>
          <a:p>
            <a:r>
              <a:rPr lang="en-CA" sz="4000">
                <a:latin typeface="Times New Roman" panose="02020603050405020304" pitchFamily="18" charset="0"/>
                <a:cs typeface="Times New Roman" panose="02020603050405020304" pitchFamily="18" charset="0"/>
              </a:rPr>
              <a:t>IACP is here to help…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7C500"/>
          </a:solidFill>
          <a:ln w="38100" cap="rnd">
            <a:solidFill>
              <a:srgbClr val="E7C50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73115-E6CD-47BE-A74D-DC54EE97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71" y="640080"/>
            <a:ext cx="654915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D7AD-61B4-4653-B4B8-CB2D0ECF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1817624"/>
          </a:xfrm>
        </p:spPr>
        <p:txBody>
          <a:bodyPr/>
          <a:lstStyle/>
          <a:p>
            <a:r>
              <a:rPr lang="en-CA"/>
              <a:t>Isolation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07424-A578-4884-A66C-A8481942A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39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CF189D-76DF-4C08-A64E-6B3BDCB784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AC538-AC9A-4788-B5A2-31EB52D5D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840" y="5718524"/>
            <a:ext cx="10515600" cy="1124712"/>
          </a:xfrm>
        </p:spPr>
        <p:txBody>
          <a:bodyPr>
            <a:noAutofit/>
          </a:bodyPr>
          <a:lstStyle/>
          <a:p>
            <a:pPr algn="ctr"/>
            <a:r>
              <a:rPr lang="en-CA" sz="7200" b="1"/>
              <a:t>Message from Stu Webb</a:t>
            </a:r>
          </a:p>
        </p:txBody>
      </p:sp>
      <p:pic>
        <p:nvPicPr>
          <p:cNvPr id="4" name="Online Media 3" title="Stu Webb Offers Message of Hope and Love">
            <a:hlinkClick r:id="" action="ppaction://media"/>
            <a:extLst>
              <a:ext uri="{FF2B5EF4-FFF2-40B4-BE49-F238E27FC236}">
                <a16:creationId xmlns:a16="http://schemas.microsoft.com/office/drawing/2014/main" id="{EA30DCCF-79A6-452E-9F90-579B1D45F6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2021" y="183420"/>
            <a:ext cx="9978419" cy="56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01862A-D89F-4166-A5ED-B1A1C818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5020" y="505084"/>
            <a:ext cx="2958093" cy="1047263"/>
          </a:xfrm>
        </p:spPr>
        <p:txBody>
          <a:bodyPr>
            <a:normAutofit/>
          </a:bodyPr>
          <a:lstStyle/>
          <a:p>
            <a:r>
              <a:rPr lang="en-CA" sz="6000">
                <a:latin typeface="Times New Roman" panose="02020603050405020304" pitchFamily="18" charset="0"/>
                <a:cs typeface="Times New Roman" panose="02020603050405020304" pitchFamily="18" charset="0"/>
              </a:rPr>
              <a:t>Yoga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2F1F1-CA45-4450-A6E2-4E10891012EA}"/>
              </a:ext>
            </a:extLst>
          </p:cNvPr>
          <p:cNvSpPr txBox="1"/>
          <p:nvPr/>
        </p:nvSpPr>
        <p:spPr>
          <a:xfrm>
            <a:off x="7225020" y="2060392"/>
            <a:ext cx="419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Times New Roman" panose="02020603050405020304" pitchFamily="18" charset="0"/>
                <a:cs typeface="Times New Roman" panose="02020603050405020304" pitchFamily="18" charset="0"/>
              </a:rPr>
              <a:t>Meditation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57855-EC1D-4D3E-82EC-4C8B9FD09E81}"/>
              </a:ext>
            </a:extLst>
          </p:cNvPr>
          <p:cNvSpPr txBox="1"/>
          <p:nvPr/>
        </p:nvSpPr>
        <p:spPr>
          <a:xfrm>
            <a:off x="7225020" y="3599152"/>
            <a:ext cx="3881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EED50-BAF0-4C3F-8354-279D66DB75E3}"/>
              </a:ext>
            </a:extLst>
          </p:cNvPr>
          <p:cNvSpPr txBox="1"/>
          <p:nvPr/>
        </p:nvSpPr>
        <p:spPr>
          <a:xfrm>
            <a:off x="7225020" y="5234661"/>
            <a:ext cx="401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Times New Roman" panose="02020603050405020304" pitchFamily="18" charset="0"/>
                <a:cs typeface="Times New Roman" panose="02020603050405020304" pitchFamily="18" charset="0"/>
              </a:rPr>
              <a:t>Socializing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13B1F-3F62-4CE4-9225-FE437AA8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3"/>
            <a:ext cx="6815137" cy="681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346299-1ADD-4602-B013-B4D3AD4D6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9DF2B-4EF2-42B5-8332-89F85B208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21733"/>
            <a:ext cx="11548532" cy="4229305"/>
          </a:xfrm>
        </p:spPr>
        <p:txBody>
          <a:bodyPr anchor="t">
            <a:normAutofit/>
          </a:bodyPr>
          <a:lstStyle/>
          <a:p>
            <a:r>
              <a:rPr lang="en-CA" sz="11500">
                <a:solidFill>
                  <a:schemeClr val="bg1"/>
                </a:solidFill>
              </a:rPr>
              <a:t>Working At home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7A6A-E01E-442E-A297-235903B94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1426464"/>
          </a:xfrm>
        </p:spPr>
        <p:txBody>
          <a:bodyPr/>
          <a:lstStyle/>
          <a:p>
            <a:r>
              <a:rPr lang="en-CA"/>
              <a:t>Marketing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7B96F-7B30-40FF-B3A8-666E4D86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20" y="2588894"/>
            <a:ext cx="11265856" cy="31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5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E9D9-A9FF-404B-97F5-424ADC39A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1426464"/>
          </a:xfrm>
        </p:spPr>
        <p:txBody>
          <a:bodyPr/>
          <a:lstStyle/>
          <a:p>
            <a:pPr algn="ctr"/>
            <a:r>
              <a:rPr lang="en-CA" b="1">
                <a:solidFill>
                  <a:srgbClr val="FF0000"/>
                </a:solidFill>
              </a:rPr>
              <a:t>Technology tips and tricks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BF4AB-DAAC-4489-B380-3E229006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028" y="2143760"/>
            <a:ext cx="11622532" cy="542544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510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Changes to Client </a:t>
            </a:r>
          </a:p>
          <a:p>
            <a:r>
              <a:rPr lang="en-CA" sz="3800">
                <a:latin typeface="Times New Roman" panose="02020603050405020304" pitchFamily="18" charset="0"/>
                <a:cs typeface="Times New Roman" panose="02020603050405020304" pitchFamily="18" charset="0"/>
              </a:rPr>
              <a:t>	Mailchimp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5100">
                <a:latin typeface="Times New Roman" panose="02020603050405020304" pitchFamily="18" charset="0"/>
                <a:cs typeface="Times New Roman" panose="02020603050405020304" pitchFamily="18" charset="0"/>
              </a:rPr>
              <a:t>Cloud Based Programs – Fee Reductions? 	</a:t>
            </a:r>
          </a:p>
          <a:p>
            <a:r>
              <a:rPr lang="en-CA" sz="5100">
                <a:latin typeface="Times New Roman"/>
                <a:cs typeface="Times New Roman"/>
              </a:rPr>
              <a:t>	</a:t>
            </a:r>
            <a:r>
              <a:rPr lang="en-CA" sz="3800">
                <a:latin typeface="Times New Roman"/>
                <a:cs typeface="Times New Roman"/>
              </a:rPr>
              <a:t>Clio or Other Practice Management Software 		</a:t>
            </a:r>
          </a:p>
          <a:p>
            <a:r>
              <a:rPr lang="en-CA" sz="3800">
                <a:latin typeface="Times New Roman"/>
                <a:cs typeface="Times New Roman"/>
              </a:rPr>
              <a:t>	Office 365						* </a:t>
            </a:r>
            <a:r>
              <a:rPr lang="en-CA" sz="5100">
                <a:latin typeface="Times New Roman"/>
                <a:cs typeface="Times New Roman"/>
              </a:rPr>
              <a:t>Computer Virus Protection</a:t>
            </a:r>
            <a:endParaRPr lang="en-CA" sz="3800">
              <a:latin typeface="Times New Roman"/>
              <a:cs typeface="Times New Roman"/>
            </a:endParaRPr>
          </a:p>
          <a:p>
            <a:r>
              <a:rPr lang="en-CA" sz="3800">
                <a:latin typeface="Times New Roman"/>
                <a:cs typeface="Times New Roman"/>
              </a:rPr>
              <a:t>	</a:t>
            </a:r>
            <a:r>
              <a:rPr lang="en-CA" sz="3800" err="1">
                <a:latin typeface="Times New Roman"/>
                <a:cs typeface="Times New Roman"/>
              </a:rPr>
              <a:t>Quickbooks</a:t>
            </a:r>
            <a:r>
              <a:rPr lang="en-CA" sz="3800">
                <a:latin typeface="Times New Roman"/>
                <a:cs typeface="Times New Roman"/>
              </a:rPr>
              <a:t> Online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510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Client and Your Team</a:t>
            </a:r>
          </a:p>
          <a:p>
            <a:r>
              <a:rPr lang="en-CA" sz="3800">
                <a:latin typeface="Times New Roman" panose="02020603050405020304" pitchFamily="18" charset="0"/>
                <a:cs typeface="Times New Roman" panose="02020603050405020304" pitchFamily="18" charset="0"/>
              </a:rPr>
              <a:t>	Telephone Forwarding or VOIP				* </a:t>
            </a:r>
            <a:r>
              <a:rPr lang="en-CA" sz="5100">
                <a:latin typeface="Times New Roman" panose="02020603050405020304" pitchFamily="18" charset="0"/>
                <a:cs typeface="Times New Roman" panose="02020603050405020304" pitchFamily="18" charset="0"/>
              </a:rPr>
              <a:t>Daily Firm Meetings</a:t>
            </a:r>
          </a:p>
          <a:p>
            <a:r>
              <a:rPr lang="en-CA" sz="3800">
                <a:latin typeface="Times New Roman" panose="02020603050405020304" pitchFamily="18" charset="0"/>
                <a:cs typeface="Times New Roman" panose="02020603050405020304" pitchFamily="18" charset="0"/>
              </a:rPr>
              <a:t>	Zoom</a:t>
            </a:r>
          </a:p>
          <a:p>
            <a:r>
              <a:rPr lang="en-CA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3789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F9177-9B72-422A-898A-693EE8591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0" r="5116"/>
          <a:stretch/>
        </p:blipFill>
        <p:spPr>
          <a:xfrm>
            <a:off x="625240" y="1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6F871-53AA-41BA-BF6B-EF1E87BA975B}"/>
              </a:ext>
            </a:extLst>
          </p:cNvPr>
          <p:cNvSpPr txBox="1"/>
          <p:nvPr/>
        </p:nvSpPr>
        <p:spPr>
          <a:xfrm>
            <a:off x="1353911" y="1418939"/>
            <a:ext cx="3859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Times New Roman" panose="02020603050405020304" pitchFamily="18" charset="0"/>
                <a:cs typeface="Times New Roman" panose="02020603050405020304" pitchFamily="18" charset="0"/>
              </a:rPr>
              <a:t>Basics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92A8F-61F3-4D7F-98F4-4A0BB8A87EF3}"/>
              </a:ext>
            </a:extLst>
          </p:cNvPr>
          <p:cNvSpPr txBox="1"/>
          <p:nvPr/>
        </p:nvSpPr>
        <p:spPr>
          <a:xfrm>
            <a:off x="1353911" y="2733674"/>
            <a:ext cx="3227614" cy="195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Times New Roman" panose="02020603050405020304" pitchFamily="18" charset="0"/>
                <a:cs typeface="Times New Roman" panose="02020603050405020304" pitchFamily="18" charset="0"/>
              </a:rPr>
              <a:t>Sharing Screens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84CBC-28B5-4B67-BC88-51BD742E52E5}"/>
              </a:ext>
            </a:extLst>
          </p:cNvPr>
          <p:cNvSpPr txBox="1"/>
          <p:nvPr/>
        </p:nvSpPr>
        <p:spPr>
          <a:xfrm>
            <a:off x="8202386" y="1764178"/>
            <a:ext cx="3227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Times New Roman" panose="02020603050405020304" pitchFamily="18" charset="0"/>
                <a:cs typeface="Times New Roman" panose="02020603050405020304" pitchFamily="18" charset="0"/>
              </a:rPr>
              <a:t>Breakout Rooms</a:t>
            </a:r>
          </a:p>
        </p:txBody>
      </p:sp>
    </p:spTree>
    <p:extLst>
      <p:ext uri="{BB962C8B-B14F-4D97-AF65-F5344CB8AC3E}">
        <p14:creationId xmlns:p14="http://schemas.microsoft.com/office/powerpoint/2010/main" val="26802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AD8AEB-C930-4A63-B461-7F82C7BA7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79" b="5621"/>
          <a:stretch/>
        </p:blipFill>
        <p:spPr>
          <a:xfrm>
            <a:off x="1" y="0"/>
            <a:ext cx="12191999" cy="75237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7F4CC-C5BF-452F-8E83-DC5A18409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82" y="321733"/>
            <a:ext cx="11548533" cy="1831405"/>
          </a:xfrm>
        </p:spPr>
        <p:txBody>
          <a:bodyPr anchor="t">
            <a:normAutofit/>
          </a:bodyPr>
          <a:lstStyle/>
          <a:p>
            <a:endParaRPr lang="en-CA" sz="24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F680F-B77C-4602-9755-005FFFD41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2306963"/>
            <a:ext cx="11545482" cy="3670255"/>
          </a:xfrm>
        </p:spPr>
        <p:txBody>
          <a:bodyPr anchor="b">
            <a:normAutofit/>
          </a:bodyPr>
          <a:lstStyle/>
          <a:p>
            <a:r>
              <a:rPr lang="en-CA" sz="11500">
                <a:solidFill>
                  <a:schemeClr val="bg1"/>
                </a:solidFill>
              </a:rPr>
              <a:t>Preparing Clients for zoom</a:t>
            </a:r>
          </a:p>
        </p:txBody>
      </p:sp>
    </p:spTree>
    <p:extLst>
      <p:ext uri="{BB962C8B-B14F-4D97-AF65-F5344CB8AC3E}">
        <p14:creationId xmlns:p14="http://schemas.microsoft.com/office/powerpoint/2010/main" val="34386737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B44DD3F109B44BC3ED08F491E747A" ma:contentTypeVersion="7" ma:contentTypeDescription="Create a new document." ma:contentTypeScope="" ma:versionID="183336b5ab5b32a9e6bdf86ef6229501">
  <xsd:schema xmlns:xsd="http://www.w3.org/2001/XMLSchema" xmlns:xs="http://www.w3.org/2001/XMLSchema" xmlns:p="http://schemas.microsoft.com/office/2006/metadata/properties" xmlns:ns3="214d914b-d370-4642-8fcf-cadfd34f85ce" xmlns:ns4="e5461b27-b272-4268-953b-d0220f7416c2" targetNamespace="http://schemas.microsoft.com/office/2006/metadata/properties" ma:root="true" ma:fieldsID="26ab5a0a4edac52ef97e7335e7f42244" ns3:_="" ns4:_="">
    <xsd:import namespace="214d914b-d370-4642-8fcf-cadfd34f85ce"/>
    <xsd:import namespace="e5461b27-b272-4268-953b-d0220f7416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d914b-d370-4642-8fcf-cadfd34f85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461b27-b272-4268-953b-d0220f7416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E7BA15-40F7-4276-9BD6-791C9CA579DC}">
  <ds:schemaRefs>
    <ds:schemaRef ds:uri="214d914b-d370-4642-8fcf-cadfd34f85ce"/>
    <ds:schemaRef ds:uri="e5461b27-b272-4268-953b-d0220f7416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9FD341-825A-4ADB-9AD8-F85E5740B8EE}">
  <ds:schemaRefs>
    <ds:schemaRef ds:uri="http://schemas.microsoft.com/office/2006/documentManagement/types"/>
    <ds:schemaRef ds:uri="http://schemas.openxmlformats.org/package/2006/metadata/core-properties"/>
    <ds:schemaRef ds:uri="214d914b-d370-4642-8fcf-cadfd34f85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5461b27-b272-4268-953b-d0220f7416c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A71F9DF-1CD4-49CA-961C-B5C0704488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35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The Hand</vt:lpstr>
      <vt:lpstr>The Serif Hand Black</vt:lpstr>
      <vt:lpstr>Times New Roman</vt:lpstr>
      <vt:lpstr>SketchyVTI</vt:lpstr>
      <vt:lpstr>Our biggest fears</vt:lpstr>
      <vt:lpstr>Isolation</vt:lpstr>
      <vt:lpstr>PowerPoint Presentation</vt:lpstr>
      <vt:lpstr>PowerPoint Presentation</vt:lpstr>
      <vt:lpstr>Working At home</vt:lpstr>
      <vt:lpstr>Marketing</vt:lpstr>
      <vt:lpstr>Technology tips and tricks</vt:lpstr>
      <vt:lpstr>PowerPoint Presentation</vt:lpstr>
      <vt:lpstr>Preparing Clients for zoom</vt:lpstr>
      <vt:lpstr>Understanding  The Limits of zoom</vt:lpstr>
      <vt:lpstr>Running meetings</vt:lpstr>
      <vt:lpstr>What to watch in the evenings?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biggest fears</dc:title>
  <dc:creator>Brian Galbraith</dc:creator>
  <cp:lastModifiedBy>Brian</cp:lastModifiedBy>
  <cp:revision>1</cp:revision>
  <dcterms:created xsi:type="dcterms:W3CDTF">2020-03-23T12:15:19Z</dcterms:created>
  <dcterms:modified xsi:type="dcterms:W3CDTF">2020-03-23T16:26:58Z</dcterms:modified>
</cp:coreProperties>
</file>