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 id="2147483879" r:id="rId2"/>
    <p:sldMasterId id="2147483889" r:id="rId3"/>
  </p:sldMasterIdLst>
  <p:notesMasterIdLst>
    <p:notesMasterId r:id="rId26"/>
  </p:notesMasterIdLst>
  <p:handoutMasterIdLst>
    <p:handoutMasterId r:id="rId27"/>
  </p:handoutMasterIdLst>
  <p:sldIdLst>
    <p:sldId id="256" r:id="rId4"/>
    <p:sldId id="382"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2" r:id="rId23"/>
    <p:sldId id="401" r:id="rId24"/>
    <p:sldId id="381" r:id="rId25"/>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guide id="3" orient="horz" pos="2168">
          <p15:clr>
            <a:srgbClr val="A4A3A4"/>
          </p15:clr>
        </p15:guide>
        <p15:guide id="4"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659"/>
    <a:srgbClr val="E6E7E8"/>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0959" autoAdjust="0"/>
  </p:normalViewPr>
  <p:slideViewPr>
    <p:cSldViewPr snapToGrid="0" snapToObjects="1">
      <p:cViewPr>
        <p:scale>
          <a:sx n="150" d="100"/>
          <a:sy n="150" d="100"/>
        </p:scale>
        <p:origin x="3000" y="1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5" d="100"/>
          <a:sy n="115" d="100"/>
        </p:scale>
        <p:origin x="1112" y="200"/>
      </p:cViewPr>
      <p:guideLst>
        <p:guide orient="horz" pos="2208"/>
        <p:guide pos="2909"/>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65809" cy="344091"/>
          </a:xfrm>
          <a:prstGeom prst="rect">
            <a:avLst/>
          </a:prstGeom>
        </p:spPr>
        <p:txBody>
          <a:bodyPr vert="horz" lIns="91440" tIns="45720" rIns="91440" bIns="45720" rtlCol="0"/>
          <a:lstStyle>
            <a:lvl1pPr algn="l">
              <a:defRPr sz="1200"/>
            </a:lvl1pPr>
          </a:lstStyle>
          <a:p>
            <a:r>
              <a:rPr lang="en-US" sz="1000" dirty="0"/>
              <a:t>Creativity in Financial Elements of a Collaborative Divorce</a:t>
            </a:r>
            <a:endParaRPr lang="en-US" sz="1000" dirty="0">
              <a:solidFill>
                <a:schemeClr val="tx1">
                  <a:lumMod val="50000"/>
                  <a:lumOff val="50000"/>
                </a:schemeClr>
              </a:solidFill>
              <a:latin typeface="Arial"/>
              <a:cs typeface="Arial"/>
            </a:endParaRPr>
          </a:p>
        </p:txBody>
      </p:sp>
      <p:sp>
        <p:nvSpPr>
          <p:cNvPr id="3" name="Date Placeholder 2"/>
          <p:cNvSpPr>
            <a:spLocks noGrp="1"/>
          </p:cNvSpPr>
          <p:nvPr>
            <p:ph type="dt" sz="quarter" idx="1"/>
          </p:nvPr>
        </p:nvSpPr>
        <p:spPr>
          <a:xfrm>
            <a:off x="5265810" y="0"/>
            <a:ext cx="4028440" cy="344091"/>
          </a:xfrm>
          <a:prstGeom prst="rect">
            <a:avLst/>
          </a:prstGeom>
        </p:spPr>
        <p:txBody>
          <a:bodyPr vert="horz" lIns="91440" tIns="45720" rIns="91440" bIns="45720" rtlCol="0"/>
          <a:lstStyle>
            <a:lvl1pPr algn="r">
              <a:defRPr sz="1200"/>
            </a:lvl1pPr>
          </a:lstStyle>
          <a:p>
            <a:r>
              <a:rPr lang="en-US" sz="1000" b="1" dirty="0"/>
              <a:t>Scott A. Womack, ASA, MAFF</a:t>
            </a:r>
            <a:r>
              <a:rPr lang="en-US" sz="1000" dirty="0"/>
              <a:t>, Mercer Capital</a:t>
            </a:r>
            <a:br>
              <a:rPr lang="en-US" sz="1000" dirty="0"/>
            </a:br>
            <a:r>
              <a:rPr lang="en-US" sz="1000" b="1" dirty="0"/>
              <a:t>Cheryl Panther, CPA/PFS, ADFA/CDFA, </a:t>
            </a:r>
            <a:r>
              <a:rPr lang="en-US" sz="1000" dirty="0"/>
              <a:t>Panther Financial Planning</a:t>
            </a:r>
            <a:endParaRPr lang="en-US" sz="1000" dirty="0">
              <a:solidFill>
                <a:srgbClr val="C00000"/>
              </a:solidFill>
            </a:endParaRPr>
          </a:p>
        </p:txBody>
      </p:sp>
      <p:sp>
        <p:nvSpPr>
          <p:cNvPr id="4" name="Footer Placeholder 3"/>
          <p:cNvSpPr>
            <a:spLocks noGrp="1"/>
          </p:cNvSpPr>
          <p:nvPr>
            <p:ph type="ftr" sz="quarter" idx="2"/>
          </p:nvPr>
        </p:nvSpPr>
        <p:spPr>
          <a:xfrm>
            <a:off x="0" y="6536528"/>
            <a:ext cx="4028440" cy="344091"/>
          </a:xfrm>
          <a:prstGeom prst="rect">
            <a:avLst/>
          </a:prstGeom>
        </p:spPr>
        <p:txBody>
          <a:bodyPr vert="horz" lIns="91440" tIns="45720" rIns="91440" bIns="45720" rtlCol="0" anchor="b"/>
          <a:lstStyle>
            <a:lvl1pPr algn="l">
              <a:defRPr sz="1200"/>
            </a:lvl1pPr>
          </a:lstStyle>
          <a:p>
            <a:r>
              <a:rPr lang="en-US" sz="1000" dirty="0" smtClean="0">
                <a:solidFill>
                  <a:srgbClr val="7F7F7F"/>
                </a:solidFill>
                <a:latin typeface="Arial"/>
                <a:cs typeface="Arial"/>
              </a:rPr>
              <a:t>© 2018 Mercer Capital</a:t>
            </a:r>
          </a:p>
          <a:p>
            <a:r>
              <a:rPr lang="en-US" sz="1000" dirty="0" smtClean="0">
                <a:solidFill>
                  <a:srgbClr val="7F7F7F"/>
                </a:solidFill>
                <a:latin typeface="Arial"/>
                <a:cs typeface="Arial"/>
              </a:rPr>
              <a:t>www.mercercapital.com</a:t>
            </a:r>
            <a:endParaRPr lang="en-US" sz="1000" dirty="0">
              <a:solidFill>
                <a:srgbClr val="7F7F7F"/>
              </a:solidFill>
              <a:latin typeface="Arial"/>
              <a:cs typeface="Arial"/>
            </a:endParaRPr>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1440" tIns="45720" rIns="91440" bIns="45720" rtlCol="0" anchor="b"/>
          <a:lstStyle>
            <a:lvl1pPr algn="r">
              <a:defRPr sz="1200"/>
            </a:lvl1pPr>
          </a:lstStyle>
          <a:p>
            <a:fld id="{509B1C99-C376-D540-A7BA-168ACA57DBC4}" type="slidenum">
              <a:rPr lang="en-US" sz="900" smtClean="0">
                <a:latin typeface="Arial"/>
                <a:cs typeface="Arial"/>
              </a:rPr>
              <a:t>‹#›</a:t>
            </a:fld>
            <a:endParaRPr lang="en-US" sz="900" dirty="0">
              <a:latin typeface="Arial"/>
              <a:cs typeface="Arial"/>
            </a:endParaRPr>
          </a:p>
        </p:txBody>
      </p:sp>
    </p:spTree>
    <p:extLst>
      <p:ext uri="{BB962C8B-B14F-4D97-AF65-F5344CB8AC3E}">
        <p14:creationId xmlns:p14="http://schemas.microsoft.com/office/powerpoint/2010/main" val="1644858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810" y="0"/>
            <a:ext cx="4028440" cy="344091"/>
          </a:xfrm>
          <a:prstGeom prst="rect">
            <a:avLst/>
          </a:prstGeom>
        </p:spPr>
        <p:txBody>
          <a:bodyPr vert="horz" lIns="91440" tIns="45720" rIns="91440" bIns="45720" rtlCol="0"/>
          <a:lstStyle>
            <a:lvl1pPr algn="r">
              <a:defRPr sz="1200"/>
            </a:lvl1pPr>
          </a:lstStyle>
          <a:p>
            <a:fld id="{1D012CFB-3A47-EB48-A3B4-40BAAB18FB53}" type="datetimeFigureOut">
              <a:rPr lang="en-US" smtClean="0"/>
              <a:t>10/4/18</a:t>
            </a:fld>
            <a:endParaRPr lang="en-US" dirty="0"/>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1" y="3268861"/>
            <a:ext cx="7437120" cy="30968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536528"/>
            <a:ext cx="4028440" cy="344091"/>
          </a:xfrm>
          <a:prstGeom prst="rect">
            <a:avLst/>
          </a:prstGeom>
        </p:spPr>
        <p:txBody>
          <a:bodyPr vert="horz" lIns="91440" tIns="45720" rIns="91440" bIns="45720" rtlCol="0" anchor="b"/>
          <a:lstStyle>
            <a:lvl1pPr algn="r">
              <a:defRPr sz="1200"/>
            </a:lvl1pPr>
          </a:lstStyle>
          <a:p>
            <a:fld id="{946AF69F-D55F-ED4B-ABEC-67268FC0B80C}" type="slidenum">
              <a:rPr lang="en-US" smtClean="0"/>
              <a:t>‹#›</a:t>
            </a:fld>
            <a:endParaRPr lang="en-US" dirty="0"/>
          </a:p>
        </p:txBody>
      </p:sp>
    </p:spTree>
    <p:extLst>
      <p:ext uri="{BB962C8B-B14F-4D97-AF65-F5344CB8AC3E}">
        <p14:creationId xmlns:p14="http://schemas.microsoft.com/office/powerpoint/2010/main" val="22073207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AF69F-D55F-ED4B-ABEC-67268FC0B80C}" type="slidenum">
              <a:rPr lang="en-US" smtClean="0"/>
              <a:t>1</a:t>
            </a:fld>
            <a:endParaRPr lang="en-US" dirty="0"/>
          </a:p>
        </p:txBody>
      </p:sp>
    </p:spTree>
    <p:extLst>
      <p:ext uri="{BB962C8B-B14F-4D97-AF65-F5344CB8AC3E}">
        <p14:creationId xmlns:p14="http://schemas.microsoft.com/office/powerpoint/2010/main" val="156042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AF69F-D55F-ED4B-ABEC-67268FC0B80C}" type="slidenum">
              <a:rPr lang="en-US" smtClean="0"/>
              <a:t>10</a:t>
            </a:fld>
            <a:endParaRPr lang="en-US" dirty="0"/>
          </a:p>
        </p:txBody>
      </p:sp>
    </p:spTree>
    <p:extLst>
      <p:ext uri="{BB962C8B-B14F-4D97-AF65-F5344CB8AC3E}">
        <p14:creationId xmlns:p14="http://schemas.microsoft.com/office/powerpoint/2010/main" val="1127971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2.png"/><Relationship Id="rId3"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emf"/><Relationship Id="rId3"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Master" Target="../slideMasters/slideMaster3.xml"/><Relationship Id="rId2"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3.emf"/><Relationship Id="rId5" Type="http://schemas.openxmlformats.org/officeDocument/2006/relationships/image" Target="../media/image18.emf"/><Relationship Id="rId1" Type="http://schemas.openxmlformats.org/officeDocument/2006/relationships/slideMaster" Target="../slideMasters/slideMaster3.xml"/><Relationship Id="rId2" Type="http://schemas.openxmlformats.org/officeDocument/2006/relationships/image" Target="../media/image19.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3.emf"/><Relationship Id="rId5" Type="http://schemas.openxmlformats.org/officeDocument/2006/relationships/image" Target="../media/image18.emf"/><Relationship Id="rId1" Type="http://schemas.openxmlformats.org/officeDocument/2006/relationships/slideMaster" Target="../slideMasters/slideMaster3.xml"/><Relationship Id="rId2" Type="http://schemas.openxmlformats.org/officeDocument/2006/relationships/image" Target="../media/image19.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emf"/><Relationship Id="rId3" Type="http://schemas.openxmlformats.org/officeDocument/2006/relationships/image" Target="../media/image20.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 Id="rId3" Type="http://schemas.openxmlformats.org/officeDocument/2006/relationships/image" Target="../media/image18.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emf"/><Relationship Id="rId3" Type="http://schemas.openxmlformats.org/officeDocument/2006/relationships/image" Target="../media/image20.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 Id="rId3" Type="http://schemas.openxmlformats.org/officeDocument/2006/relationships/image" Target="../media/image18.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 Id="rId3" Type="http://schemas.openxmlformats.org/officeDocument/2006/relationships/image" Target="../media/image18.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emf"/><Relationship Id="rId3"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Master" Target="../slideMasters/slideMaster3.xml"/><Relationship Id="rId2" Type="http://schemas.openxmlformats.org/officeDocument/2006/relationships/image" Target="../media/image22.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emf"/><Relationship Id="rId3" Type="http://schemas.openxmlformats.org/officeDocument/2006/relationships/image" Target="../media/image2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emf"/><Relationship Id="rId3" Type="http://schemas.openxmlformats.org/officeDocument/2006/relationships/image" Target="../media/image26.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Master" Target="../slideMasters/slideMaster3.xml"/><Relationship Id="rId2" Type="http://schemas.openxmlformats.org/officeDocument/2006/relationships/image" Target="../media/image32.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emf"/><Relationship Id="rId3" Type="http://schemas.openxmlformats.org/officeDocument/2006/relationships/image" Target="../media/image36.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emf"/><Relationship Id="rId3" Type="http://schemas.openxmlformats.org/officeDocument/2006/relationships/image" Target="../media/image38.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1" Type="http://schemas.openxmlformats.org/officeDocument/2006/relationships/slideMaster" Target="../slideMasters/slideMaster3.xml"/><Relationship Id="rId2" Type="http://schemas.openxmlformats.org/officeDocument/2006/relationships/image" Target="../media/image39.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emf"/><Relationship Id="rId3" Type="http://schemas.openxmlformats.org/officeDocument/2006/relationships/image" Target="../media/image47.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emf"/><Relationship Id="rId3" Type="http://schemas.openxmlformats.org/officeDocument/2006/relationships/image" Target="../media/image49.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0.png"/><Relationship Id="rId3" Type="http://schemas.openxmlformats.org/officeDocument/2006/relationships/image" Target="../media/image18.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1.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457202" y="4461844"/>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4809924"/>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457200" y="5856288"/>
            <a:ext cx="3967747" cy="600660"/>
          </a:xfrm>
        </p:spPr>
        <p:txBody>
          <a:bodyPr>
            <a:normAutofit/>
          </a:bodyPr>
          <a:lstStyle>
            <a:lvl1pPr>
              <a:defRPr sz="1600" baseline="0"/>
            </a:lvl1pPr>
          </a:lstStyle>
          <a:p>
            <a:pPr lvl="0"/>
            <a:r>
              <a:rPr lang="en-US" dirty="0" smtClean="0"/>
              <a:t>Month 00, 0000</a:t>
            </a:r>
            <a:endParaRPr lang="en-US" dirty="0"/>
          </a:p>
        </p:txBody>
      </p:sp>
      <p:pic>
        <p:nvPicPr>
          <p:cNvPr id="10" name="Picture 9"/>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45867" y="922422"/>
            <a:ext cx="1540933" cy="480258"/>
          </a:xfrm>
          <a:prstGeom prst="rect">
            <a:avLst/>
          </a:prstGeom>
        </p:spPr>
      </p:pic>
    </p:spTree>
    <p:extLst>
      <p:ext uri="{BB962C8B-B14F-4D97-AF65-F5344CB8AC3E}">
        <p14:creationId xmlns:p14="http://schemas.microsoft.com/office/powerpoint/2010/main" val="3846546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 Blu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a:defRPr b="1">
                <a:solidFill>
                  <a:srgbClr val="00456B"/>
                </a:solidFill>
              </a:defRPr>
            </a:lvl1pPr>
          </a:lstStyle>
          <a:p>
            <a:pPr lvl="0"/>
            <a:r>
              <a:rPr lang="en-US" dirty="0" smtClean="0"/>
              <a:t>Click to edit Master text styles</a:t>
            </a:r>
          </a:p>
          <a:p>
            <a:pPr lvl="1"/>
            <a:r>
              <a:rPr lang="en-US" dirty="0" smtClean="0"/>
              <a:t>Second level</a:t>
            </a:r>
          </a:p>
          <a:p>
            <a:pPr lvl="1"/>
            <a:r>
              <a:rPr lang="en-US" dirty="0" smtClean="0"/>
              <a:t>Example</a:t>
            </a:r>
          </a:p>
          <a:p>
            <a:pPr lvl="1"/>
            <a:endParaRPr lang="en-US" dirty="0" smtClean="0"/>
          </a:p>
          <a:p>
            <a:pPr lvl="0"/>
            <a:endParaRPr lang="en-US" dirty="0" smtClean="0"/>
          </a:p>
        </p:txBody>
      </p:sp>
    </p:spTree>
    <p:extLst>
      <p:ext uri="{BB962C8B-B14F-4D97-AF65-F5344CB8AC3E}">
        <p14:creationId xmlns:p14="http://schemas.microsoft.com/office/powerpoint/2010/main" val="3840465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 -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2853573"/>
          </a:xfrm>
        </p:spPr>
        <p:txBody>
          <a:bodyPr>
            <a:normAutofit/>
          </a:bodyPr>
          <a:lstStyle>
            <a:lvl1pPr>
              <a:defRPr sz="4400"/>
            </a:lvl1pPr>
          </a:lstStyle>
          <a:p>
            <a:r>
              <a:rPr lang="en-US" dirty="0" smtClean="0"/>
              <a:t>Presentation Name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8" name="Text Placeholder 7"/>
          <p:cNvSpPr>
            <a:spLocks noGrp="1"/>
          </p:cNvSpPr>
          <p:nvPr>
            <p:ph type="body" sz="quarter" idx="12" hasCustomPrompt="1"/>
          </p:nvPr>
        </p:nvSpPr>
        <p:spPr>
          <a:xfrm>
            <a:off x="457200" y="312821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9" name="Text Placeholder 12"/>
          <p:cNvSpPr>
            <a:spLocks noGrp="1"/>
          </p:cNvSpPr>
          <p:nvPr>
            <p:ph type="body" sz="quarter" idx="13" hasCustomPrompt="1"/>
          </p:nvPr>
        </p:nvSpPr>
        <p:spPr>
          <a:xfrm>
            <a:off x="457202" y="4412034"/>
            <a:ext cx="2767012"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15" name="Text Placeholder 14"/>
          <p:cNvSpPr>
            <a:spLocks noGrp="1"/>
          </p:cNvSpPr>
          <p:nvPr>
            <p:ph type="body" sz="quarter" idx="15" hasCustomPrompt="1"/>
          </p:nvPr>
        </p:nvSpPr>
        <p:spPr>
          <a:xfrm>
            <a:off x="457200" y="4760114"/>
            <a:ext cx="2767013" cy="1001713"/>
          </a:xfrm>
        </p:spPr>
        <p:txBody>
          <a:bodyPr>
            <a:normAutofit/>
          </a:bodyPr>
          <a:lstStyle>
            <a:lvl1pPr>
              <a:defRPr sz="1400"/>
            </a:lvl1pPr>
          </a:lstStyle>
          <a:p>
            <a:pPr lvl="0"/>
            <a:r>
              <a:rPr lang="en-US" dirty="0" smtClean="0"/>
              <a:t>Mercer Capital</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 1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2853575"/>
          </a:xfrm>
        </p:spPr>
        <p:txBody>
          <a:bodyPr>
            <a:normAutofit/>
          </a:bodyPr>
          <a:lstStyle>
            <a:lvl1pPr>
              <a:defRPr sz="4400"/>
            </a:lvl1pPr>
          </a:lstStyle>
          <a:p>
            <a:r>
              <a:rPr lang="en-US" dirty="0" smtClean="0"/>
              <a:t>Presentation Name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6" name="Text Placeholder 7"/>
          <p:cNvSpPr>
            <a:spLocks noGrp="1"/>
          </p:cNvSpPr>
          <p:nvPr>
            <p:ph type="body" sz="quarter" idx="12" hasCustomPrompt="1"/>
          </p:nvPr>
        </p:nvSpPr>
        <p:spPr>
          <a:xfrm>
            <a:off x="457200" y="312821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7" name="Text Placeholder 12"/>
          <p:cNvSpPr>
            <a:spLocks noGrp="1"/>
          </p:cNvSpPr>
          <p:nvPr>
            <p:ph type="body" sz="quarter" idx="13" hasCustomPrompt="1"/>
          </p:nvPr>
        </p:nvSpPr>
        <p:spPr>
          <a:xfrm>
            <a:off x="1339518" y="4465506"/>
            <a:ext cx="2767012"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8" name="Text Placeholder 14"/>
          <p:cNvSpPr>
            <a:spLocks noGrp="1"/>
          </p:cNvSpPr>
          <p:nvPr>
            <p:ph type="body" sz="quarter" idx="15" hasCustomPrompt="1"/>
          </p:nvPr>
        </p:nvSpPr>
        <p:spPr>
          <a:xfrm>
            <a:off x="1339516" y="4813586"/>
            <a:ext cx="2767013" cy="1001713"/>
          </a:xfrm>
        </p:spPr>
        <p:txBody>
          <a:bodyPr>
            <a:normAutofit/>
          </a:bodyPr>
          <a:lstStyle>
            <a:lvl1pPr algn="ctr">
              <a:defRPr sz="1400"/>
            </a:lvl1pPr>
          </a:lstStyle>
          <a:p>
            <a:pPr lvl="0"/>
            <a:r>
              <a:rPr lang="en-US" dirty="0" smtClean="0"/>
              <a:t>Mercer Capital</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9" name="Text Placeholder 12"/>
          <p:cNvSpPr>
            <a:spLocks noGrp="1"/>
          </p:cNvSpPr>
          <p:nvPr>
            <p:ph type="body" sz="quarter" idx="16" hasCustomPrompt="1"/>
          </p:nvPr>
        </p:nvSpPr>
        <p:spPr>
          <a:xfrm>
            <a:off x="5002465" y="4465506"/>
            <a:ext cx="2767012"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10" name="Text Placeholder 14"/>
          <p:cNvSpPr>
            <a:spLocks noGrp="1"/>
          </p:cNvSpPr>
          <p:nvPr>
            <p:ph type="body" sz="quarter" idx="17" hasCustomPrompt="1"/>
          </p:nvPr>
        </p:nvSpPr>
        <p:spPr>
          <a:xfrm>
            <a:off x="5002463" y="4813586"/>
            <a:ext cx="2767013" cy="1001713"/>
          </a:xfrm>
        </p:spPr>
        <p:txBody>
          <a:bodyPr>
            <a:normAutofit/>
          </a:bodyPr>
          <a:lstStyle>
            <a:lvl1pPr algn="ctr">
              <a:defRPr sz="1400"/>
            </a:lvl1pPr>
          </a:lstStyle>
          <a:p>
            <a:pPr lvl="0"/>
            <a:r>
              <a:rPr lang="en-US" dirty="0" smtClean="0"/>
              <a:t>Company 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cxnSp>
        <p:nvCxnSpPr>
          <p:cNvPr id="11" name="Straight Connector 10"/>
          <p:cNvCxnSpPr>
            <a:stCxn id="6" idx="2"/>
          </p:cNvCxnSpPr>
          <p:nvPr userDrawn="1"/>
        </p:nvCxnSpPr>
        <p:spPr>
          <a:xfrm>
            <a:off x="4572000" y="4291264"/>
            <a:ext cx="0" cy="171115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estions -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6818"/>
            <a:ext cx="8229600" cy="1544484"/>
          </a:xfrm>
        </p:spPr>
        <p:txBody>
          <a:bodyPr>
            <a:normAutofit/>
          </a:bodyPr>
          <a:lstStyle>
            <a:lvl1pPr>
              <a:defRPr sz="7200"/>
            </a:lvl1pPr>
          </a:lstStyle>
          <a:p>
            <a:r>
              <a:rPr lang="en-US" dirty="0" smtClean="0"/>
              <a:t>Questions?</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estions -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6818"/>
            <a:ext cx="8229600" cy="1544484"/>
          </a:xfrm>
        </p:spPr>
        <p:txBody>
          <a:bodyPr>
            <a:normAutofit/>
          </a:bodyPr>
          <a:lstStyle>
            <a:lvl1pPr>
              <a:defRPr sz="7200"/>
            </a:lvl1pPr>
          </a:lstStyle>
          <a:p>
            <a:r>
              <a:rPr lang="en-US" dirty="0" smtClean="0"/>
              <a:t>Questions?</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6" name="Text Placeholder 12"/>
          <p:cNvSpPr>
            <a:spLocks noGrp="1"/>
          </p:cNvSpPr>
          <p:nvPr>
            <p:ph type="body" sz="quarter" idx="13" hasCustomPrompt="1"/>
          </p:nvPr>
        </p:nvSpPr>
        <p:spPr>
          <a:xfrm>
            <a:off x="457201" y="3121616"/>
            <a:ext cx="3981115"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3469697"/>
            <a:ext cx="3981116" cy="903206"/>
          </a:xfrm>
        </p:spPr>
        <p:txBody>
          <a:bodyPr>
            <a:normAutofit/>
          </a:bodyPr>
          <a:lstStyle>
            <a:lvl1pPr>
              <a:defRPr sz="1400" baseline="0"/>
            </a:lvl1pPr>
          </a:lstStyle>
          <a:p>
            <a:pPr lvl="0"/>
            <a:r>
              <a:rPr lang="en-US" dirty="0" err="1" smtClean="0"/>
              <a:t>email@mercercapital.com</a:t>
            </a:r>
            <a:r>
              <a:rPr lang="en-US" dirty="0" smtClean="0"/>
              <a:t/>
            </a:r>
            <a:br>
              <a:rPr lang="en-US" dirty="0" smtClean="0"/>
            </a:br>
            <a:r>
              <a:rPr lang="en-US" dirty="0" smtClean="0"/>
              <a:t>901.685.2120</a:t>
            </a:r>
          </a:p>
        </p:txBody>
      </p:sp>
      <p:sp>
        <p:nvSpPr>
          <p:cNvPr id="10" name="Rectangle 9"/>
          <p:cNvSpPr/>
          <p:nvPr userDrawn="1"/>
        </p:nvSpPr>
        <p:spPr>
          <a:xfrm>
            <a:off x="457201" y="5124036"/>
            <a:ext cx="2099732" cy="861774"/>
          </a:xfrm>
          <a:prstGeom prst="rect">
            <a:avLst/>
          </a:prstGeom>
        </p:spPr>
        <p:txBody>
          <a:bodyPr wrap="square">
            <a:spAutoFit/>
          </a:bodyPr>
          <a:lstStyle/>
          <a:p>
            <a:pPr marL="0" lvl="0" algn="l" defTabSz="457200" rtl="0" eaLnBrk="1" latinLnBrk="0" hangingPunct="1"/>
            <a:r>
              <a:rPr lang="en-US" sz="1000" kern="1200" dirty="0" smtClean="0">
                <a:solidFill>
                  <a:schemeClr val="tx1"/>
                </a:solidFill>
                <a:latin typeface="+mn-lt"/>
                <a:ea typeface="+mn-ea"/>
                <a:cs typeface="+mn-cs"/>
              </a:rPr>
              <a:t>MERCER </a:t>
            </a:r>
            <a:r>
              <a:rPr lang="en-US" sz="1000" kern="1200" dirty="0" smtClean="0">
                <a:solidFill>
                  <a:schemeClr val="tx1"/>
                </a:solidFill>
                <a:latin typeface="+mn-lt"/>
                <a:ea typeface="+mn-ea"/>
                <a:cs typeface="+mn-cs"/>
              </a:rPr>
              <a:t>CAPITAL</a:t>
            </a:r>
          </a:p>
          <a:p>
            <a:pPr marL="0" lvl="0" algn="l" defTabSz="457200" rtl="0" eaLnBrk="1" latinLnBrk="0" hangingPunct="1"/>
            <a:r>
              <a:rPr lang="en-US" sz="1000" kern="1200" dirty="0" smtClean="0">
                <a:solidFill>
                  <a:schemeClr val="tx1"/>
                </a:solidFill>
                <a:latin typeface="+mn-lt"/>
                <a:ea typeface="+mn-ea"/>
                <a:cs typeface="+mn-cs"/>
              </a:rPr>
              <a:t>102</a:t>
            </a:r>
            <a:r>
              <a:rPr lang="en-US" sz="1000" kern="1200" baseline="0" dirty="0" smtClean="0">
                <a:solidFill>
                  <a:schemeClr val="tx1"/>
                </a:solidFill>
                <a:latin typeface="+mn-lt"/>
                <a:ea typeface="+mn-ea"/>
                <a:cs typeface="+mn-cs"/>
              </a:rPr>
              <a:t> </a:t>
            </a:r>
            <a:r>
              <a:rPr lang="en-US" sz="1000" kern="1200" baseline="0" dirty="0" err="1" smtClean="0">
                <a:solidFill>
                  <a:schemeClr val="tx1"/>
                </a:solidFill>
                <a:latin typeface="+mn-lt"/>
                <a:ea typeface="+mn-ea"/>
                <a:cs typeface="+mn-cs"/>
              </a:rPr>
              <a:t>Woodmont</a:t>
            </a:r>
            <a:r>
              <a:rPr lang="en-US" sz="1000" kern="1200" baseline="0" dirty="0" smtClean="0">
                <a:solidFill>
                  <a:schemeClr val="tx1"/>
                </a:solidFill>
                <a:latin typeface="+mn-lt"/>
                <a:ea typeface="+mn-ea"/>
                <a:cs typeface="+mn-cs"/>
              </a:rPr>
              <a:t> Blvd., Suite 231</a:t>
            </a:r>
            <a:endParaRPr lang="en-US" sz="1000" kern="1200" dirty="0" smtClean="0">
              <a:solidFill>
                <a:schemeClr val="tx1"/>
              </a:solidFill>
              <a:latin typeface="+mn-lt"/>
              <a:ea typeface="+mn-ea"/>
              <a:cs typeface="+mn-cs"/>
            </a:endParaRPr>
          </a:p>
          <a:p>
            <a:pPr marL="0" lvl="0" algn="l" defTabSz="457200" rtl="0" eaLnBrk="1" latinLnBrk="0" hangingPunct="1"/>
            <a:r>
              <a:rPr lang="en-US" sz="1000" kern="1200" dirty="0" smtClean="0">
                <a:solidFill>
                  <a:schemeClr val="tx1"/>
                </a:solidFill>
                <a:latin typeface="+mn-lt"/>
                <a:ea typeface="+mn-ea"/>
                <a:cs typeface="+mn-cs"/>
              </a:rPr>
              <a:t>Nashville, </a:t>
            </a:r>
            <a:r>
              <a:rPr lang="en-US" sz="1000" kern="1200" dirty="0" smtClean="0">
                <a:solidFill>
                  <a:schemeClr val="tx1"/>
                </a:solidFill>
                <a:latin typeface="+mn-lt"/>
                <a:ea typeface="+mn-ea"/>
                <a:cs typeface="+mn-cs"/>
              </a:rPr>
              <a:t>Tennessee </a:t>
            </a:r>
            <a:r>
              <a:rPr lang="en-US" sz="1000" kern="1200" dirty="0" smtClean="0">
                <a:solidFill>
                  <a:schemeClr val="tx1"/>
                </a:solidFill>
                <a:latin typeface="+mn-lt"/>
                <a:ea typeface="+mn-ea"/>
                <a:cs typeface="+mn-cs"/>
              </a:rPr>
              <a:t>37205</a:t>
            </a:r>
          </a:p>
          <a:p>
            <a:pPr marL="0" lvl="0" algn="l" defTabSz="457200" rtl="0" eaLnBrk="1" latinLnBrk="0" hangingPunct="1"/>
            <a:r>
              <a:rPr lang="en-US" sz="1000" kern="1200" dirty="0" smtClean="0">
                <a:solidFill>
                  <a:schemeClr val="tx1"/>
                </a:solidFill>
                <a:latin typeface="+mn-lt"/>
                <a:ea typeface="+mn-ea"/>
                <a:cs typeface="+mn-cs"/>
              </a:rPr>
              <a:t>615.345.0350</a:t>
            </a:r>
            <a:r>
              <a:rPr lang="en-US" sz="1000" kern="1200" dirty="0" smtClean="0">
                <a:solidFill>
                  <a:schemeClr val="tx1"/>
                </a:solidFill>
                <a:latin typeface="+mn-lt"/>
                <a:ea typeface="+mn-ea"/>
                <a:cs typeface="+mn-cs"/>
              </a:rPr>
              <a:t/>
            </a:r>
            <a:br>
              <a:rPr lang="en-US" sz="1000" kern="1200" dirty="0" smtClean="0">
                <a:solidFill>
                  <a:schemeClr val="tx1"/>
                </a:solidFill>
                <a:latin typeface="+mn-lt"/>
                <a:ea typeface="+mn-ea"/>
                <a:cs typeface="+mn-cs"/>
              </a:rPr>
            </a:br>
            <a:r>
              <a:rPr lang="en-US" sz="1000" kern="1200" dirty="0" smtClean="0">
                <a:solidFill>
                  <a:schemeClr val="tx1"/>
                </a:solidFill>
                <a:latin typeface="+mn-lt"/>
                <a:ea typeface="+mn-ea"/>
                <a:cs typeface="+mn-cs"/>
              </a:rPr>
              <a:t>www.mercercapital.com</a:t>
            </a:r>
            <a:endParaRPr lang="en-US" sz="1000" kern="1200" dirty="0">
              <a:solidFill>
                <a:schemeClr val="tx1"/>
              </a:solidFill>
              <a:latin typeface="+mn-lt"/>
              <a:ea typeface="+mn-ea"/>
              <a:cs typeface="+mn-cs"/>
            </a:endParaRPr>
          </a:p>
        </p:txBody>
      </p:sp>
      <p:sp>
        <p:nvSpPr>
          <p:cNvPr id="8" name="Rectangle 7"/>
          <p:cNvSpPr/>
          <p:nvPr userDrawn="1"/>
        </p:nvSpPr>
        <p:spPr>
          <a:xfrm>
            <a:off x="2675466" y="5124036"/>
            <a:ext cx="3496733" cy="861774"/>
          </a:xfrm>
          <a:prstGeom prst="rect">
            <a:avLst/>
          </a:prstGeom>
        </p:spPr>
        <p:txBody>
          <a:bodyPr wrap="square">
            <a:spAutoFit/>
          </a:bodyPr>
          <a:lstStyle/>
          <a:p>
            <a:pPr marL="0" lvl="0" algn="l" defTabSz="457200" rtl="0" eaLnBrk="1" latinLnBrk="0" hangingPunct="1"/>
            <a:r>
              <a:rPr lang="en-US" sz="1000" dirty="0" smtClean="0"/>
              <a:t>PANTHER FINANCIAL PLANNING</a:t>
            </a:r>
            <a:br>
              <a:rPr lang="en-US" sz="1000" dirty="0" smtClean="0"/>
            </a:br>
            <a:r>
              <a:rPr lang="en-US" sz="1000" kern="1200" dirty="0" smtClean="0">
                <a:solidFill>
                  <a:schemeClr val="tx1"/>
                </a:solidFill>
                <a:latin typeface="+mn-lt"/>
                <a:ea typeface="+mn-ea"/>
                <a:cs typeface="+mn-cs"/>
              </a:rPr>
              <a:t>1 Glen Abbey Court</a:t>
            </a:r>
            <a:br>
              <a:rPr lang="en-US" sz="1000" kern="1200" dirty="0" smtClean="0">
                <a:solidFill>
                  <a:schemeClr val="tx1"/>
                </a:solidFill>
                <a:latin typeface="+mn-lt"/>
                <a:ea typeface="+mn-ea"/>
                <a:cs typeface="+mn-cs"/>
              </a:rPr>
            </a:br>
            <a:r>
              <a:rPr lang="en-US" sz="1000" kern="1200" dirty="0" smtClean="0">
                <a:solidFill>
                  <a:schemeClr val="tx1"/>
                </a:solidFill>
                <a:latin typeface="+mn-lt"/>
                <a:ea typeface="+mn-ea"/>
                <a:cs typeface="+mn-cs"/>
              </a:rPr>
              <a:t>Nashville, Tennessee 37215</a:t>
            </a:r>
            <a:r>
              <a:rPr lang="en-US" sz="1000" dirty="0" smtClean="0"/>
              <a:t/>
            </a:r>
            <a:br>
              <a:rPr lang="en-US" sz="1000" dirty="0" smtClean="0"/>
            </a:br>
            <a:r>
              <a:rPr lang="hr-HR" sz="1000" kern="1200" dirty="0" smtClean="0">
                <a:solidFill>
                  <a:schemeClr val="tx1"/>
                </a:solidFill>
                <a:latin typeface="+mn-lt"/>
                <a:ea typeface="+mn-ea"/>
                <a:cs typeface="+mn-cs"/>
              </a:rPr>
              <a:t>615.507.2093</a:t>
            </a:r>
            <a:r>
              <a:rPr lang="en-US" sz="1000" dirty="0" smtClean="0"/>
              <a:t/>
            </a:r>
            <a:br>
              <a:rPr lang="en-US" sz="1000" dirty="0" smtClean="0"/>
            </a:br>
            <a:r>
              <a:rPr lang="en-US" sz="1000" kern="1200" dirty="0" err="1" smtClean="0">
                <a:solidFill>
                  <a:schemeClr val="tx1"/>
                </a:solidFill>
                <a:latin typeface="+mn-lt"/>
                <a:ea typeface="+mn-ea"/>
                <a:cs typeface="+mn-cs"/>
              </a:rPr>
              <a:t>www.pantherfinancialplanning.com</a:t>
            </a:r>
            <a:endParaRPr lang="en-US" sz="1000" kern="1200" dirty="0">
              <a:solidFill>
                <a:schemeClr val="tx1"/>
              </a:solidFill>
              <a:latin typeface="+mn-lt"/>
              <a:ea typeface="+mn-ea"/>
              <a:cs typeface="+mn-cs"/>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3208" y="508246"/>
            <a:ext cx="863592" cy="269153"/>
          </a:xfrm>
          <a:prstGeom prst="rect">
            <a:avLst/>
          </a:prstGeom>
        </p:spPr>
      </p:pic>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estions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0857"/>
            <a:ext cx="8229600" cy="3639271"/>
          </a:xfrm>
        </p:spPr>
        <p:txBody>
          <a:bodyPr>
            <a:normAutofit/>
          </a:bodyPr>
          <a:lstStyle>
            <a:lvl1pPr>
              <a:defRPr sz="15000"/>
            </a:lvl1pPr>
          </a:lstStyle>
          <a:p>
            <a:r>
              <a:rPr lang="en-US" dirty="0" smtClean="0"/>
              <a:t>Q&amp;A</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4535979"/>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0" y="6041363"/>
            <a:ext cx="683954"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12"/>
          </p:nvPr>
        </p:nvSpPr>
        <p:spPr/>
        <p:txBody>
          <a:bodyPr/>
          <a:lstStyle/>
          <a:p>
            <a:fld id="{FCC67941-E75E-47C2-82CA-E0544B851EDA}" type="slidenum">
              <a:rPr lang="en-US" smtClean="0"/>
              <a:t>‹#›</a:t>
            </a:fld>
            <a:endParaRPr lang="en-US" dirty="0"/>
          </a:p>
        </p:txBody>
      </p:sp>
    </p:spTree>
    <p:extLst>
      <p:ext uri="{BB962C8B-B14F-4D97-AF65-F5344CB8AC3E}">
        <p14:creationId xmlns:p14="http://schemas.microsoft.com/office/powerpoint/2010/main" val="116872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12"/>
          </p:nvPr>
        </p:nvSpPr>
        <p:spPr/>
        <p:txBody>
          <a:bodyPr/>
          <a:lstStyle/>
          <a:p>
            <a:fld id="{E78C6CCD-222F-D147-93D2-DB5D30BDFD21}" type="slidenum">
              <a:rPr lang="en-US" smtClean="0"/>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27704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Lef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457202" y="4461844"/>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4809924"/>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457200" y="5856288"/>
            <a:ext cx="3967747" cy="600660"/>
          </a:xfrm>
        </p:spPr>
        <p:txBody>
          <a:bodyPr>
            <a:normAutofit/>
          </a:bodyPr>
          <a:lstStyle>
            <a:lvl1pPr>
              <a:defRPr sz="1600" baseline="0"/>
            </a:lvl1pPr>
          </a:lstStyle>
          <a:p>
            <a:pPr lvl="0"/>
            <a:r>
              <a:rPr lang="en-US" dirty="0" smtClean="0"/>
              <a:t>Month 00, 0000</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 Left - No MCM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457202" y="4461844"/>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4809924"/>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457200" y="5856288"/>
            <a:ext cx="3967747" cy="600660"/>
          </a:xfrm>
        </p:spPr>
        <p:txBody>
          <a:bodyPr>
            <a:normAutofit/>
          </a:bodyPr>
          <a:lstStyle>
            <a:lvl1pPr>
              <a:defRPr sz="1600" baseline="0"/>
            </a:lvl1pPr>
          </a:lstStyle>
          <a:p>
            <a:pPr lvl="0"/>
            <a:r>
              <a:rPr lang="en-US" dirty="0" smtClean="0"/>
              <a:t>Month 00, 0000</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Lef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842"/>
            <a:ext cx="8229600" cy="1457158"/>
          </a:xfrm>
        </p:spPr>
        <p:txBody>
          <a:bodyPr anchor="t"/>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457200" y="1684422"/>
            <a:ext cx="8229600" cy="1163052"/>
          </a:xfrm>
        </p:spPr>
        <p:txBody>
          <a:bodyPr anchor="b">
            <a:normAutofit/>
          </a:bodyPr>
          <a:lstStyle>
            <a:lvl1pPr>
              <a:defRPr sz="2800" baseline="0">
                <a:solidFill>
                  <a:srgbClr val="7F7F7F"/>
                </a:solidFill>
              </a:defRPr>
            </a:lvl1pPr>
          </a:lstStyle>
          <a:p>
            <a:pPr lvl="0"/>
            <a:r>
              <a:rPr lang="en-US" dirty="0" smtClean="0"/>
              <a:t>Presentation Sub-header</a:t>
            </a:r>
            <a:endParaRPr lang="en-US" dirty="0"/>
          </a:p>
        </p:txBody>
      </p:sp>
      <p:sp>
        <p:nvSpPr>
          <p:cNvPr id="7" name="Text Placeholder 12"/>
          <p:cNvSpPr>
            <a:spLocks noGrp="1"/>
          </p:cNvSpPr>
          <p:nvPr>
            <p:ph type="body" sz="quarter" idx="13" hasCustomPrompt="1"/>
          </p:nvPr>
        </p:nvSpPr>
        <p:spPr>
          <a:xfrm>
            <a:off x="457202" y="5103528"/>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8" name="Text Placeholder 14"/>
          <p:cNvSpPr>
            <a:spLocks noGrp="1"/>
          </p:cNvSpPr>
          <p:nvPr>
            <p:ph type="body" sz="quarter" idx="15" hasCustomPrompt="1"/>
          </p:nvPr>
        </p:nvSpPr>
        <p:spPr>
          <a:xfrm>
            <a:off x="457200" y="5451608"/>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9" name="Text Placeholder 14"/>
          <p:cNvSpPr>
            <a:spLocks noGrp="1"/>
          </p:cNvSpPr>
          <p:nvPr>
            <p:ph type="body" sz="quarter" idx="16" hasCustomPrompt="1"/>
          </p:nvPr>
        </p:nvSpPr>
        <p:spPr>
          <a:xfrm>
            <a:off x="457200" y="4017670"/>
            <a:ext cx="3967747" cy="600660"/>
          </a:xfrm>
        </p:spPr>
        <p:txBody>
          <a:bodyPr>
            <a:normAutofit/>
          </a:bodyPr>
          <a:lstStyle>
            <a:lvl1pPr>
              <a:defRPr sz="1600" baseline="0"/>
            </a:lvl1pPr>
          </a:lstStyle>
          <a:p>
            <a:pPr lvl="0"/>
            <a:r>
              <a:rPr lang="en-US" dirty="0" smtClean="0"/>
              <a:t>Conference</a:t>
            </a:r>
          </a:p>
          <a:p>
            <a:pPr lvl="0"/>
            <a:r>
              <a:rPr lang="en-US" dirty="0" smtClean="0"/>
              <a:t>Month 00, 0000</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 Lef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842"/>
            <a:ext cx="8229600" cy="1457158"/>
          </a:xfrm>
        </p:spPr>
        <p:txBody>
          <a:bodyPr anchor="t"/>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457200" y="1684422"/>
            <a:ext cx="8229600" cy="1163052"/>
          </a:xfrm>
        </p:spPr>
        <p:txBody>
          <a:bodyPr anchor="b">
            <a:normAutofit/>
          </a:bodyPr>
          <a:lstStyle>
            <a:lvl1pPr>
              <a:defRPr sz="2800" baseline="0">
                <a:solidFill>
                  <a:srgbClr val="7F7F7F"/>
                </a:solidFill>
              </a:defRPr>
            </a:lvl1pPr>
          </a:lstStyle>
          <a:p>
            <a:pPr lvl="0"/>
            <a:r>
              <a:rPr lang="en-US" dirty="0" smtClean="0"/>
              <a:t>Presentation Sub-header</a:t>
            </a:r>
            <a:endParaRPr lang="en-US" dirty="0"/>
          </a:p>
        </p:txBody>
      </p:sp>
      <p:sp>
        <p:nvSpPr>
          <p:cNvPr id="7" name="Text Placeholder 12"/>
          <p:cNvSpPr>
            <a:spLocks noGrp="1"/>
          </p:cNvSpPr>
          <p:nvPr>
            <p:ph type="body" sz="quarter" idx="13" hasCustomPrompt="1"/>
          </p:nvPr>
        </p:nvSpPr>
        <p:spPr>
          <a:xfrm>
            <a:off x="457202" y="5103528"/>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8" name="Text Placeholder 14"/>
          <p:cNvSpPr>
            <a:spLocks noGrp="1"/>
          </p:cNvSpPr>
          <p:nvPr>
            <p:ph type="body" sz="quarter" idx="15" hasCustomPrompt="1"/>
          </p:nvPr>
        </p:nvSpPr>
        <p:spPr>
          <a:xfrm>
            <a:off x="457200" y="5451608"/>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9" name="Text Placeholder 14"/>
          <p:cNvSpPr>
            <a:spLocks noGrp="1"/>
          </p:cNvSpPr>
          <p:nvPr>
            <p:ph type="body" sz="quarter" idx="16" hasCustomPrompt="1"/>
          </p:nvPr>
        </p:nvSpPr>
        <p:spPr>
          <a:xfrm>
            <a:off x="457200" y="4017670"/>
            <a:ext cx="3967747" cy="600660"/>
          </a:xfrm>
        </p:spPr>
        <p:txBody>
          <a:bodyPr>
            <a:normAutofit/>
          </a:bodyPr>
          <a:lstStyle>
            <a:lvl1pPr>
              <a:defRPr sz="1600" baseline="0"/>
            </a:lvl1pPr>
          </a:lstStyle>
          <a:p>
            <a:pPr lvl="0"/>
            <a:r>
              <a:rPr lang="en-US" dirty="0" smtClean="0"/>
              <a:t>Conference</a:t>
            </a:r>
          </a:p>
          <a:p>
            <a:pPr lvl="0"/>
            <a:r>
              <a:rPr lang="en-US" dirty="0" smtClean="0"/>
              <a:t>Month 00, 0000</a:t>
            </a:r>
            <a:endParaRPr lang="en-US" dirty="0"/>
          </a:p>
        </p:txBody>
      </p:sp>
      <p:sp>
        <p:nvSpPr>
          <p:cNvPr id="4" name="Picture Placeholder 3"/>
          <p:cNvSpPr>
            <a:spLocks noGrp="1"/>
          </p:cNvSpPr>
          <p:nvPr>
            <p:ph type="pic" sz="quarter" idx="17" hasCustomPrompt="1"/>
          </p:nvPr>
        </p:nvSpPr>
        <p:spPr>
          <a:xfrm>
            <a:off x="612343" y="600364"/>
            <a:ext cx="1939203" cy="485486"/>
          </a:xfrm>
        </p:spPr>
        <p:txBody>
          <a:bodyPr>
            <a:normAutofit/>
          </a:bodyPr>
          <a:lstStyle>
            <a:lvl1pPr>
              <a:defRPr sz="1200"/>
            </a:lvl1pPr>
          </a:lstStyle>
          <a:p>
            <a:r>
              <a:rPr lang="en-US" dirty="0" smtClean="0"/>
              <a:t>Logo</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Cent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lvl1pPr algn="ctr">
              <a:defRPr/>
            </a:lvl1p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lgn="ct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2735180" y="4461844"/>
            <a:ext cx="3673640"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2588127" y="4809924"/>
            <a:ext cx="3967747" cy="1001713"/>
          </a:xfrm>
        </p:spPr>
        <p:txBody>
          <a:bodyPr>
            <a:normAutofit/>
          </a:bodyPr>
          <a:lstStyle>
            <a:lvl1pPr algn="ct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2588127" y="5856288"/>
            <a:ext cx="3967747" cy="600660"/>
          </a:xfrm>
        </p:spPr>
        <p:txBody>
          <a:bodyPr>
            <a:normAutofit/>
          </a:bodyPr>
          <a:lstStyle>
            <a:lvl1pPr algn="ctr">
              <a:defRPr sz="1600" baseline="0"/>
            </a:lvl1pPr>
          </a:lstStyle>
          <a:p>
            <a:pPr lvl="0"/>
            <a:r>
              <a:rPr lang="en-US" dirty="0" smtClean="0"/>
              <a:t>Month 00, 0000</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 Cent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lvl1pPr algn="ctr">
              <a:defRPr/>
            </a:lvl1p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lgn="ct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2735180" y="4461844"/>
            <a:ext cx="3673640"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2588127" y="4809924"/>
            <a:ext cx="3967747" cy="1001713"/>
          </a:xfrm>
        </p:spPr>
        <p:txBody>
          <a:bodyPr>
            <a:normAutofit/>
          </a:bodyPr>
          <a:lstStyle>
            <a:lvl1pPr algn="ct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2588127" y="5856288"/>
            <a:ext cx="3967747" cy="600660"/>
          </a:xfrm>
        </p:spPr>
        <p:txBody>
          <a:bodyPr>
            <a:normAutofit/>
          </a:bodyPr>
          <a:lstStyle>
            <a:lvl1pPr algn="ctr">
              <a:defRPr sz="1600" baseline="0"/>
            </a:lvl1pPr>
          </a:lstStyle>
          <a:p>
            <a:pPr lvl="0"/>
            <a:r>
              <a:rPr lang="en-US" dirty="0" smtClean="0"/>
              <a:t>Month 00, 0000</a:t>
            </a:r>
            <a:endParaRPr lang="en-US" dirty="0"/>
          </a:p>
        </p:txBody>
      </p:sp>
      <p:sp>
        <p:nvSpPr>
          <p:cNvPr id="4" name="Picture Placeholder 3"/>
          <p:cNvSpPr>
            <a:spLocks noGrp="1"/>
          </p:cNvSpPr>
          <p:nvPr>
            <p:ph type="pic" sz="quarter" idx="17" hasCustomPrompt="1"/>
          </p:nvPr>
        </p:nvSpPr>
        <p:spPr>
          <a:xfrm>
            <a:off x="3429000" y="1055688"/>
            <a:ext cx="2286000" cy="1371600"/>
          </a:xfrm>
          <a:solidFill>
            <a:schemeClr val="bg1"/>
          </a:solidFill>
          <a:ln>
            <a:solidFill>
              <a:schemeClr val="bg1">
                <a:lumMod val="75000"/>
              </a:schemeClr>
            </a:solidFill>
          </a:ln>
        </p:spPr>
        <p:txBody>
          <a:bodyPr/>
          <a:lstStyle>
            <a:lvl1pPr algn="ctr">
              <a:defRPr/>
            </a:lvl1pPr>
          </a:lstStyle>
          <a:p>
            <a:r>
              <a:rPr lang="en-US" dirty="0" smtClean="0"/>
              <a:t>Logo</a:t>
            </a:r>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Left - No MCM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457202" y="4461844"/>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4809924"/>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457200" y="5856288"/>
            <a:ext cx="3967747" cy="600660"/>
          </a:xfrm>
        </p:spPr>
        <p:txBody>
          <a:bodyPr>
            <a:normAutofit/>
          </a:bodyPr>
          <a:lstStyle>
            <a:lvl1pPr>
              <a:defRPr sz="1600" baseline="0"/>
            </a:lvl1pPr>
          </a:lstStyle>
          <a:p>
            <a:pPr lvl="0"/>
            <a:r>
              <a:rPr lang="en-US" dirty="0" smtClean="0"/>
              <a:t>Month 00, 0000</a:t>
            </a:r>
            <a:endParaRPr lang="en-US" dirty="0"/>
          </a:p>
        </p:txBody>
      </p:sp>
    </p:spTree>
    <p:extLst>
      <p:ext uri="{BB962C8B-B14F-4D97-AF65-F5344CB8AC3E}">
        <p14:creationId xmlns:p14="http://schemas.microsoft.com/office/powerpoint/2010/main" val="3943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2"/>
          </p:nvPr>
        </p:nvSpPr>
        <p:spPr/>
        <p:txBody>
          <a:bodyPr/>
          <a:lstStyle/>
          <a:p>
            <a:fld id="{E78C6CCD-222F-D147-93D2-DB5D30BDFD21}" type="slidenum">
              <a:rPr lang="en-US" smtClean="0"/>
              <a:t>‹#›</a:t>
            </a:fld>
            <a:endParaRPr lang="en-US" dirty="0"/>
          </a:p>
        </p:txBody>
      </p:sp>
      <p:sp>
        <p:nvSpPr>
          <p:cNvPr id="7" name="Content Placeholder 9"/>
          <p:cNvSpPr>
            <a:spLocks noGrp="1"/>
          </p:cNvSpPr>
          <p:nvPr>
            <p:ph sz="quarter" idx="16" hasCustomPrompt="1"/>
          </p:nvPr>
        </p:nvSpPr>
        <p:spPr>
          <a:xfrm>
            <a:off x="457200" y="375782"/>
            <a:ext cx="8229600" cy="5750380"/>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hart –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2"/>
          </p:nvPr>
        </p:nvSpPr>
        <p:spPr/>
        <p:txBody>
          <a:bodyPr/>
          <a:lstStyle/>
          <a:p>
            <a:fld id="{E78C6CCD-222F-D147-93D2-DB5D30BDFD21}" type="slidenum">
              <a:rPr lang="en-US" smtClean="0"/>
              <a:t>‹#›</a:t>
            </a:fld>
            <a:endParaRPr lang="en-US" dirty="0"/>
          </a:p>
        </p:txBody>
      </p:sp>
      <p:sp>
        <p:nvSpPr>
          <p:cNvPr id="9" name="Content Placeholder 9"/>
          <p:cNvSpPr>
            <a:spLocks noGrp="1"/>
          </p:cNvSpPr>
          <p:nvPr>
            <p:ph sz="quarter" idx="16" hasCustomPrompt="1"/>
          </p:nvPr>
        </p:nvSpPr>
        <p:spPr>
          <a:xfrm>
            <a:off x="457200" y="375782"/>
            <a:ext cx="8229600" cy="2747086"/>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
        <p:nvSpPr>
          <p:cNvPr id="11" name="Content Placeholder 9"/>
          <p:cNvSpPr>
            <a:spLocks noGrp="1"/>
          </p:cNvSpPr>
          <p:nvPr>
            <p:ph sz="quarter" idx="17" hasCustomPrompt="1"/>
          </p:nvPr>
        </p:nvSpPr>
        <p:spPr>
          <a:xfrm>
            <a:off x="457200" y="3374571"/>
            <a:ext cx="8229600" cy="2747086"/>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Blu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a:defRPr b="1">
                <a:solidFill>
                  <a:srgbClr val="00456B"/>
                </a:solidFill>
              </a:defRPr>
            </a:lvl1pPr>
          </a:lstStyle>
          <a:p>
            <a:pPr lvl="0"/>
            <a:r>
              <a:rPr lang="en-US" dirty="0" smtClean="0"/>
              <a:t>Click to edit Master text styles</a:t>
            </a:r>
          </a:p>
          <a:p>
            <a:pPr lvl="1"/>
            <a:r>
              <a:rPr lang="en-US" dirty="0" smtClean="0"/>
              <a:t>Second level</a:t>
            </a:r>
          </a:p>
          <a:p>
            <a:pPr lvl="1"/>
            <a:r>
              <a:rPr lang="en-US" dirty="0" smtClean="0"/>
              <a:t>Example</a:t>
            </a:r>
          </a:p>
          <a:p>
            <a:pPr lvl="1"/>
            <a:endParaRPr lang="en-US" dirty="0" smtClean="0"/>
          </a:p>
          <a:p>
            <a:pPr lvl="0"/>
            <a:endParaRPr lang="en-US" dirty="0" smtClean="0"/>
          </a:p>
        </p:txBody>
      </p:sp>
    </p:spTree>
    <p:extLst>
      <p:ext uri="{BB962C8B-B14F-4D97-AF65-F5344CB8AC3E}">
        <p14:creationId xmlns:p14="http://schemas.microsoft.com/office/powerpoint/2010/main" val="1079910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2 Column 1">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2"/>
          </p:nvPr>
        </p:nvSpPr>
        <p:spPr/>
        <p:txBody>
          <a:bodyPr/>
          <a:lstStyle/>
          <a:p>
            <a:fld id="{E78C6CCD-222F-D147-93D2-DB5D30BDFD21}" type="slidenum">
              <a:rPr lang="en-US" smtClean="0"/>
              <a:t>‹#›</a:t>
            </a:fld>
            <a:endParaRPr lang="en-US" dirty="0"/>
          </a:p>
        </p:txBody>
      </p:sp>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535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01818"/>
            <a:ext cx="8229600" cy="1373909"/>
          </a:xfrm>
        </p:spPr>
        <p:txBody>
          <a:bodyPr/>
          <a:lstStyle>
            <a:lvl1pPr>
              <a:defRPr baseline="0"/>
            </a:lvl1pPr>
          </a:lstStyle>
          <a:p>
            <a:r>
              <a:rPr lang="en-US" dirty="0" smtClean="0"/>
              <a:t>Section Name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7" name="Content Placeholder 6"/>
          <p:cNvSpPr>
            <a:spLocks noGrp="1"/>
          </p:cNvSpPr>
          <p:nvPr>
            <p:ph sz="quarter" idx="12" hasCustomPrompt="1"/>
          </p:nvPr>
        </p:nvSpPr>
        <p:spPr>
          <a:xfrm>
            <a:off x="457200" y="2863850"/>
            <a:ext cx="8229600" cy="819150"/>
          </a:xfrm>
        </p:spPr>
        <p:txBody>
          <a:bodyPr anchor="b">
            <a:normAutofit/>
          </a:bodyPr>
          <a:lstStyle>
            <a:lvl1pPr>
              <a:defRPr sz="1600"/>
            </a:lvl1pPr>
          </a:lstStyle>
          <a:p>
            <a:pPr lvl="0"/>
            <a:r>
              <a:rPr lang="en-US" dirty="0" smtClean="0"/>
              <a:t>SECTION 1</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2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87210"/>
            <a:ext cx="8229600" cy="1005522"/>
          </a:xfrm>
        </p:spPr>
        <p:txBody>
          <a:bodyPr/>
          <a:lstStyle>
            <a:lvl1pPr>
              <a:defRPr baseline="0"/>
            </a:lvl1pPr>
          </a:lstStyle>
          <a:p>
            <a:r>
              <a:rPr lang="en-US" dirty="0" smtClean="0"/>
              <a:t>Section Name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4062065"/>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87208"/>
            <a:ext cx="8229600" cy="1005522"/>
          </a:xfrm>
        </p:spPr>
        <p:txBody>
          <a:bodyPr/>
          <a:lstStyle/>
          <a:p>
            <a:r>
              <a:rPr lang="en-US" dirty="0" smtClean="0"/>
              <a:t>Section Name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14" name="Straight Connector 13"/>
          <p:cNvCxnSpPr/>
          <p:nvPr userDrawn="1"/>
        </p:nvCxnSpPr>
        <p:spPr>
          <a:xfrm>
            <a:off x="457200" y="4062065"/>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6" name="Content Placeholder 15"/>
          <p:cNvSpPr>
            <a:spLocks noGrp="1"/>
          </p:cNvSpPr>
          <p:nvPr>
            <p:ph sz="quarter" idx="12" hasCustomPrompt="1"/>
          </p:nvPr>
        </p:nvSpPr>
        <p:spPr>
          <a:xfrm>
            <a:off x="457200" y="4197350"/>
            <a:ext cx="4829175" cy="688975"/>
          </a:xfrm>
        </p:spPr>
        <p:txBody>
          <a:bodyPr>
            <a:normAutofit/>
          </a:bodyPr>
          <a:lstStyle>
            <a:lvl1pPr>
              <a:defRPr sz="1800">
                <a:solidFill>
                  <a:schemeClr val="bg1">
                    <a:lumMod val="50000"/>
                  </a:schemeClr>
                </a:solidFill>
              </a:defRPr>
            </a:lvl1pPr>
          </a:lstStyle>
          <a:p>
            <a:pPr lvl="0"/>
            <a:r>
              <a:rPr lang="en-US" dirty="0" smtClean="0"/>
              <a:t>SECTION 1</a:t>
            </a:r>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6" name="Content Placeholder 2"/>
          <p:cNvSpPr>
            <a:spLocks noGrp="1"/>
          </p:cNvSpPr>
          <p:nvPr>
            <p:ph idx="1"/>
          </p:nvPr>
        </p:nvSpPr>
        <p:spPr>
          <a:xfrm>
            <a:off x="457200" y="1881909"/>
            <a:ext cx="8229600" cy="42442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ssignment -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272632"/>
            <a:ext cx="2962656" cy="2194560"/>
          </a:xfrm>
        </p:spPr>
        <p:txBody>
          <a:bodyPr anchor="ctr"/>
          <a:lstStyle>
            <a:lvl1pPr algn="ctr">
              <a:defRPr/>
            </a:lvl1pPr>
          </a:lstStyle>
          <a:p>
            <a:r>
              <a:rPr lang="en-US" dirty="0" smtClean="0"/>
              <a:t>Summary of Assignment</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3664620" y="1663700"/>
            <a:ext cx="0" cy="338956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2" hasCustomPrompt="1"/>
          </p:nvPr>
        </p:nvSpPr>
        <p:spPr>
          <a:xfrm>
            <a:off x="3890963" y="1884363"/>
            <a:ext cx="4879975" cy="2928937"/>
          </a:xfrm>
        </p:spPr>
        <p:txBody>
          <a:bodyPr anchor="ctr"/>
          <a:lstStyle>
            <a:lvl1pPr algn="ctr">
              <a:defRPr baseline="0"/>
            </a:lvl1pPr>
            <a:lvl2pPr algn="ctr">
              <a:defRPr/>
            </a:lvl2pPr>
            <a:lvl3pPr algn="ctr">
              <a:defRPr/>
            </a:lvl3pPr>
            <a:lvl4pPr algn="ctr">
              <a:defRPr/>
            </a:lvl4pPr>
            <a:lvl5pPr algn="ctr">
              <a:defRPr/>
            </a:lvl5pPr>
          </a:lstStyle>
          <a:p>
            <a:pPr lvl="0"/>
            <a:r>
              <a:rPr lang="en-US" dirty="0" smtClean="0"/>
              <a:t>Insert Summary of Assignment Here</a:t>
            </a:r>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ssignment - Defini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Assignment Definition</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7" name="Table Placeholder 6"/>
          <p:cNvSpPr>
            <a:spLocks noGrp="1"/>
          </p:cNvSpPr>
          <p:nvPr>
            <p:ph type="tbl" sz="quarter" idx="12"/>
          </p:nvPr>
        </p:nvSpPr>
        <p:spPr>
          <a:xfrm>
            <a:off x="457200" y="1590340"/>
            <a:ext cx="8229600" cy="4526280"/>
          </a:xfrm>
        </p:spPr>
        <p:txBody>
          <a:bodyPr/>
          <a:lstStyle/>
          <a:p>
            <a:r>
              <a:rPr lang="en-US" dirty="0" smtClean="0"/>
              <a:t>Click icon to add table</a:t>
            </a:r>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389705736"/>
              </p:ext>
            </p:extLst>
          </p:nvPr>
        </p:nvGraphicFramePr>
        <p:xfrm>
          <a:off x="457200" y="1590340"/>
          <a:ext cx="8229600" cy="4526280"/>
        </p:xfrm>
        <a:graphic>
          <a:graphicData uri="http://schemas.openxmlformats.org/drawingml/2006/table">
            <a:tbl>
              <a:tblPr bandRow="1">
                <a:tableStyleId>{1FECB4D8-DB02-4DC6-A0A2-4F2EBAE1DC90}</a:tableStyleId>
              </a:tblPr>
              <a:tblGrid>
                <a:gridCol w="3085432"/>
                <a:gridCol w="5144168"/>
              </a:tblGrid>
              <a:tr h="754380">
                <a:tc>
                  <a:txBody>
                    <a:bodyPr/>
                    <a:lstStyle/>
                    <a:p>
                      <a:pPr algn="ctr"/>
                      <a:r>
                        <a:rPr lang="en-US" sz="1600" b="1" dirty="0" smtClean="0">
                          <a:solidFill>
                            <a:schemeClr val="bg1"/>
                          </a:solidFill>
                        </a:rPr>
                        <a:t>Business Name</a:t>
                      </a:r>
                      <a:endParaRPr lang="en-US" sz="1600" b="1" dirty="0">
                        <a:solidFill>
                          <a:schemeClr val="bg1"/>
                        </a:solidFill>
                      </a:endParaRPr>
                    </a:p>
                  </a:txBody>
                  <a:tcPr anchor="ctr">
                    <a:lnR>
                      <a:noFill/>
                    </a:lnR>
                    <a:lnB w="12700" cap="flat" cmpd="sng" algn="ctr">
                      <a:solidFill>
                        <a:prstClr val="white"/>
                      </a:solidFill>
                      <a:prstDash val="solid"/>
                      <a:round/>
                      <a:headEnd type="none" w="med" len="med"/>
                      <a:tailEnd type="none" w="med" len="med"/>
                    </a:lnB>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algn="ctr"/>
                      <a:r>
                        <a:rPr lang="en-US" sz="1600" b="1" dirty="0" smtClean="0">
                          <a:solidFill>
                            <a:schemeClr val="bg1"/>
                          </a:solidFill>
                        </a:rPr>
                        <a:t>Business Interest Under Consideration</a:t>
                      </a:r>
                      <a:endParaRPr lang="en-US" sz="1600" b="1" dirty="0">
                        <a:solidFill>
                          <a:schemeClr val="bg1"/>
                        </a:solidFill>
                      </a:endParaRPr>
                    </a:p>
                  </a:txBody>
                  <a:tcPr anchor="ctr">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algn="ctr"/>
                      <a:r>
                        <a:rPr lang="en-US" sz="1600" b="1" dirty="0" smtClean="0">
                          <a:solidFill>
                            <a:schemeClr val="bg1"/>
                          </a:solidFill>
                        </a:rPr>
                        <a:t>Standard of Value</a:t>
                      </a:r>
                      <a:endParaRPr lang="en-US" sz="1600" b="1" dirty="0">
                        <a:solidFill>
                          <a:schemeClr val="bg1"/>
                        </a:solidFill>
                      </a:endParaRPr>
                    </a:p>
                  </a:txBody>
                  <a:tcPr anchor="ctr">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algn="ctr"/>
                      <a:r>
                        <a:rPr lang="en-US" sz="1600" b="1" dirty="0" smtClean="0">
                          <a:solidFill>
                            <a:schemeClr val="bg1"/>
                          </a:solidFill>
                        </a:rPr>
                        <a:t>Level of Value</a:t>
                      </a:r>
                    </a:p>
                  </a:txBody>
                  <a:tcPr anchor="ctr">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algn="ctr"/>
                      <a:r>
                        <a:rPr lang="en-US" sz="1600" b="1" dirty="0" smtClean="0">
                          <a:solidFill>
                            <a:schemeClr val="bg1"/>
                          </a:solidFill>
                        </a:rPr>
                        <a:t>Effective Date</a:t>
                      </a:r>
                      <a:endParaRPr lang="en-US" sz="1600" b="1" dirty="0">
                        <a:solidFill>
                          <a:schemeClr val="bg1"/>
                        </a:solidFill>
                      </a:endParaRPr>
                    </a:p>
                  </a:txBody>
                  <a:tcPr anchor="ctr">
                    <a:lnR>
                      <a:noFill/>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algn="ctr"/>
                      <a:r>
                        <a:rPr lang="en-US" sz="1600" b="1" dirty="0" smtClean="0">
                          <a:solidFill>
                            <a:schemeClr val="bg1"/>
                          </a:solidFill>
                        </a:rPr>
                        <a:t>Type of Engagement</a:t>
                      </a:r>
                      <a:endParaRPr lang="en-US" sz="1600" b="1" dirty="0">
                        <a:solidFill>
                          <a:schemeClr val="bg1"/>
                        </a:solidFill>
                      </a:endParaRPr>
                    </a:p>
                  </a:txBody>
                  <a:tcPr anchor="ctr">
                    <a:lnR>
                      <a:noFill/>
                    </a:lnR>
                    <a:lnT w="12700" cap="flat" cmpd="sng" algn="ctr">
                      <a:solidFill>
                        <a:prstClr val="white"/>
                      </a:solidFill>
                      <a:prstDash val="solid"/>
                      <a:round/>
                      <a:headEnd type="none" w="med" len="med"/>
                      <a:tailEnd type="none" w="med" len="med"/>
                    </a:lnT>
                    <a:solidFill>
                      <a:srgbClr val="0B2F4E"/>
                    </a:solidFill>
                  </a:tcPr>
                </a:tc>
                <a:tc>
                  <a:txBody>
                    <a:bodyPr/>
                    <a:lstStyle/>
                    <a:p>
                      <a:endParaRPr lang="en-US" b="0" dirty="0"/>
                    </a:p>
                  </a:txBody>
                  <a:tcPr>
                    <a:lnL>
                      <a:noFill/>
                    </a:lnL>
                    <a:lnR w="12700" cmpd="sng">
                      <a:noFill/>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 Placeholder 12"/>
          <p:cNvSpPr>
            <a:spLocks noGrp="1"/>
          </p:cNvSpPr>
          <p:nvPr>
            <p:ph type="body" sz="quarter" idx="13"/>
          </p:nvPr>
        </p:nvSpPr>
        <p:spPr>
          <a:xfrm>
            <a:off x="3529013" y="1590675"/>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smtClean="0"/>
              <a:t>Click to edit Master text styles</a:t>
            </a:r>
          </a:p>
        </p:txBody>
      </p:sp>
      <p:sp>
        <p:nvSpPr>
          <p:cNvPr id="14" name="Text Placeholder 12"/>
          <p:cNvSpPr>
            <a:spLocks noGrp="1"/>
          </p:cNvSpPr>
          <p:nvPr>
            <p:ph type="body" sz="quarter" idx="14" hasCustomPrompt="1"/>
          </p:nvPr>
        </p:nvSpPr>
        <p:spPr>
          <a:xfrm>
            <a:off x="3529013" y="2352424"/>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dirty="0" smtClean="0"/>
              <a:t>To edit the actual table, go to master slide at View &gt;Presentation View group &gt; Slide Master</a:t>
            </a:r>
            <a:endParaRPr lang="en-US" dirty="0"/>
          </a:p>
        </p:txBody>
      </p:sp>
      <p:sp>
        <p:nvSpPr>
          <p:cNvPr id="15" name="Text Placeholder 12"/>
          <p:cNvSpPr>
            <a:spLocks noGrp="1"/>
          </p:cNvSpPr>
          <p:nvPr>
            <p:ph type="body" sz="quarter" idx="15" hasCustomPrompt="1"/>
          </p:nvPr>
        </p:nvSpPr>
        <p:spPr>
          <a:xfrm>
            <a:off x="3529013" y="3096422"/>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dirty="0" smtClean="0"/>
              <a:t>You can copy the table from the slide master into your presentation, if desired</a:t>
            </a:r>
            <a:endParaRPr lang="en-US" dirty="0"/>
          </a:p>
        </p:txBody>
      </p:sp>
      <p:sp>
        <p:nvSpPr>
          <p:cNvPr id="16" name="Text Placeholder 12"/>
          <p:cNvSpPr>
            <a:spLocks noGrp="1"/>
          </p:cNvSpPr>
          <p:nvPr>
            <p:ph type="body" sz="quarter" idx="16" hasCustomPrompt="1"/>
          </p:nvPr>
        </p:nvSpPr>
        <p:spPr>
          <a:xfrm>
            <a:off x="3529013" y="3858171"/>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dirty="0" smtClean="0"/>
              <a:t>For an editable slide, visit the slide library at </a:t>
            </a:r>
            <a:br>
              <a:rPr lang="en-US" dirty="0" smtClean="0"/>
            </a:br>
            <a:r>
              <a:rPr lang="en-US" dirty="0" smtClean="0"/>
              <a:t>G &gt; Template &gt; </a:t>
            </a:r>
            <a:r>
              <a:rPr lang="en-US" dirty="0" err="1" smtClean="0"/>
              <a:t>Powerpoint</a:t>
            </a:r>
            <a:r>
              <a:rPr lang="en-US" dirty="0" smtClean="0"/>
              <a:t> &gt; Editable Slides</a:t>
            </a:r>
            <a:endParaRPr lang="en-US" dirty="0"/>
          </a:p>
        </p:txBody>
      </p:sp>
      <p:sp>
        <p:nvSpPr>
          <p:cNvPr id="17" name="Text Placeholder 12"/>
          <p:cNvSpPr>
            <a:spLocks noGrp="1"/>
          </p:cNvSpPr>
          <p:nvPr>
            <p:ph type="body" sz="quarter" idx="17"/>
          </p:nvPr>
        </p:nvSpPr>
        <p:spPr>
          <a:xfrm>
            <a:off x="3529013" y="4618327"/>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smtClean="0"/>
              <a:t>Click to edit Master text styles</a:t>
            </a:r>
          </a:p>
        </p:txBody>
      </p:sp>
      <p:sp>
        <p:nvSpPr>
          <p:cNvPr id="18" name="Text Placeholder 12"/>
          <p:cNvSpPr>
            <a:spLocks noGrp="1"/>
          </p:cNvSpPr>
          <p:nvPr>
            <p:ph type="body" sz="quarter" idx="18"/>
          </p:nvPr>
        </p:nvSpPr>
        <p:spPr>
          <a:xfrm>
            <a:off x="3529013" y="5380076"/>
            <a:ext cx="5157787" cy="735013"/>
          </a:xfrm>
        </p:spPr>
        <p:txBody>
          <a:bodyPr anchor="ctr">
            <a:normAutofit/>
          </a:bodyPr>
          <a:lstStyle>
            <a:lvl1pPr algn="l">
              <a:defRPr sz="1800" baseline="0"/>
            </a:lvl1pPr>
            <a:lvl2pPr algn="l">
              <a:defRPr/>
            </a:lvl2pPr>
            <a:lvl3pPr algn="l">
              <a:defRPr/>
            </a:lvl3pPr>
            <a:lvl4pPr algn="l">
              <a:defRPr/>
            </a:lvl4pPr>
            <a:lvl5pPr algn="l">
              <a:defRPr/>
            </a:lvl5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f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842"/>
            <a:ext cx="8229600" cy="1457158"/>
          </a:xfrm>
        </p:spPr>
        <p:txBody>
          <a:bodyPr anchor="t"/>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457200" y="1684422"/>
            <a:ext cx="8229600" cy="1163052"/>
          </a:xfrm>
        </p:spPr>
        <p:txBody>
          <a:bodyPr anchor="b">
            <a:normAutofit/>
          </a:bodyPr>
          <a:lstStyle>
            <a:lvl1pPr>
              <a:defRPr sz="2800" baseline="0">
                <a:solidFill>
                  <a:srgbClr val="7F7F7F"/>
                </a:solidFill>
              </a:defRPr>
            </a:lvl1pPr>
          </a:lstStyle>
          <a:p>
            <a:pPr lvl="0"/>
            <a:r>
              <a:rPr lang="en-US" dirty="0" smtClean="0"/>
              <a:t>Presentation Sub-header</a:t>
            </a:r>
            <a:endParaRPr lang="en-US" dirty="0"/>
          </a:p>
        </p:txBody>
      </p:sp>
      <p:sp>
        <p:nvSpPr>
          <p:cNvPr id="7" name="Text Placeholder 12"/>
          <p:cNvSpPr>
            <a:spLocks noGrp="1"/>
          </p:cNvSpPr>
          <p:nvPr>
            <p:ph type="body" sz="quarter" idx="13" hasCustomPrompt="1"/>
          </p:nvPr>
        </p:nvSpPr>
        <p:spPr>
          <a:xfrm>
            <a:off x="457202" y="5103528"/>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8" name="Text Placeholder 14"/>
          <p:cNvSpPr>
            <a:spLocks noGrp="1"/>
          </p:cNvSpPr>
          <p:nvPr>
            <p:ph type="body" sz="quarter" idx="15" hasCustomPrompt="1"/>
          </p:nvPr>
        </p:nvSpPr>
        <p:spPr>
          <a:xfrm>
            <a:off x="457200" y="5451608"/>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9" name="Text Placeholder 14"/>
          <p:cNvSpPr>
            <a:spLocks noGrp="1"/>
          </p:cNvSpPr>
          <p:nvPr>
            <p:ph type="body" sz="quarter" idx="16" hasCustomPrompt="1"/>
          </p:nvPr>
        </p:nvSpPr>
        <p:spPr>
          <a:xfrm>
            <a:off x="457200" y="4017670"/>
            <a:ext cx="3967747" cy="600660"/>
          </a:xfrm>
        </p:spPr>
        <p:txBody>
          <a:bodyPr>
            <a:normAutofit/>
          </a:bodyPr>
          <a:lstStyle>
            <a:lvl1pPr>
              <a:defRPr sz="1600" baseline="0"/>
            </a:lvl1pPr>
          </a:lstStyle>
          <a:p>
            <a:pPr lvl="0"/>
            <a:r>
              <a:rPr lang="en-US" dirty="0" smtClean="0"/>
              <a:t>Conference</a:t>
            </a:r>
          </a:p>
          <a:p>
            <a:pPr lvl="0"/>
            <a:r>
              <a:rPr lang="en-US" dirty="0" smtClean="0"/>
              <a:t>Month 00, 0000</a:t>
            </a:r>
            <a:endParaRPr lang="en-US" dirty="0"/>
          </a:p>
        </p:txBody>
      </p:sp>
    </p:spTree>
    <p:extLst>
      <p:ext uri="{BB962C8B-B14F-4D97-AF65-F5344CB8AC3E}">
        <p14:creationId xmlns:p14="http://schemas.microsoft.com/office/powerpoint/2010/main" val="342095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 of Va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12"/>
          </p:nvPr>
        </p:nvSpPr>
        <p:spPr/>
        <p:txBody>
          <a:bodyPr/>
          <a:lstStyle/>
          <a:p>
            <a:fld id="{E78C6CCD-222F-D147-93D2-DB5D30BDFD21}" type="slidenum">
              <a:rPr lang="en-US" smtClean="0"/>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0" name="Rectangle 9"/>
          <p:cNvSpPr/>
          <p:nvPr userDrawn="1"/>
        </p:nvSpPr>
        <p:spPr>
          <a:xfrm>
            <a:off x="457200" y="1809906"/>
            <a:ext cx="8229600" cy="3639607"/>
          </a:xfrm>
          <a:prstGeom prst="rect">
            <a:avLst/>
          </a:prstGeom>
          <a:solidFill>
            <a:srgbClr val="E6E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57200" y="1809906"/>
            <a:ext cx="8229600" cy="137160"/>
          </a:xfrm>
          <a:prstGeom prst="rect">
            <a:avLst/>
          </a:prstGeom>
          <a:solidFill>
            <a:srgbClr val="1D36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14"/>
          <p:cNvSpPr>
            <a:spLocks noGrp="1"/>
          </p:cNvSpPr>
          <p:nvPr>
            <p:ph sz="quarter" idx="13" hasCustomPrompt="1"/>
          </p:nvPr>
        </p:nvSpPr>
        <p:spPr>
          <a:xfrm>
            <a:off x="465663" y="5620710"/>
            <a:ext cx="8221137" cy="602290"/>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vl1p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dirty="0" smtClean="0"/>
              <a:t>Insert additional notes here // To edit the table above, go to master slide at </a:t>
            </a:r>
            <a:br>
              <a:rPr lang="en-US" dirty="0" smtClean="0"/>
            </a:br>
            <a:r>
              <a:rPr lang="en-US" dirty="0" smtClean="0"/>
              <a:t>View &gt; Presentation View group &gt; Slide Master</a:t>
            </a:r>
          </a:p>
        </p:txBody>
      </p:sp>
      <p:sp>
        <p:nvSpPr>
          <p:cNvPr id="18" name="Content Placeholder 17"/>
          <p:cNvSpPr>
            <a:spLocks noGrp="1"/>
          </p:cNvSpPr>
          <p:nvPr>
            <p:ph sz="quarter" idx="15" hasCustomPrompt="1"/>
          </p:nvPr>
        </p:nvSpPr>
        <p:spPr>
          <a:xfrm>
            <a:off x="771643" y="2136960"/>
            <a:ext cx="7600714" cy="527050"/>
          </a:xfrm>
        </p:spPr>
        <p:txBody>
          <a:bodyPr>
            <a:noAutofit/>
          </a:bodyPr>
          <a:lstStyle>
            <a:lvl1pPr algn="ctr">
              <a:defRPr sz="2000" i="1" baseline="0"/>
            </a:lvl1pPr>
            <a:lvl2pPr>
              <a:defRPr sz="1600"/>
            </a:lvl2pPr>
            <a:lvl3pPr>
              <a:defRPr sz="1600"/>
            </a:lvl3pPr>
            <a:lvl4pPr>
              <a:defRPr sz="1600"/>
            </a:lvl4pPr>
            <a:lvl5pPr>
              <a:defRPr sz="1600"/>
            </a:lvl5pPr>
          </a:lstStyle>
          <a:p>
            <a:pPr lvl="0"/>
            <a:r>
              <a:rPr lang="en-US" dirty="0" smtClean="0"/>
              <a:t>Controlling Interest Basis / Marketable Minority Interest Basis / Nonmarketable Minority Interest Basis</a:t>
            </a:r>
            <a:endParaRPr lang="en-US" dirty="0"/>
          </a:p>
        </p:txBody>
      </p:sp>
      <p:graphicFrame>
        <p:nvGraphicFramePr>
          <p:cNvPr id="11" name="Table 10"/>
          <p:cNvGraphicFramePr>
            <a:graphicFrameLocks noGrp="1"/>
          </p:cNvGraphicFramePr>
          <p:nvPr userDrawn="1">
            <p:extLst>
              <p:ext uri="{D42A27DB-BD31-4B8C-83A1-F6EECF244321}">
                <p14:modId xmlns:p14="http://schemas.microsoft.com/office/powerpoint/2010/main" val="2106665249"/>
              </p:ext>
            </p:extLst>
          </p:nvPr>
        </p:nvGraphicFramePr>
        <p:xfrm>
          <a:off x="771643" y="3061510"/>
          <a:ext cx="7603254" cy="2161696"/>
        </p:xfrm>
        <a:graphic>
          <a:graphicData uri="http://schemas.openxmlformats.org/drawingml/2006/table">
            <a:tbl>
              <a:tblPr bandRow="1">
                <a:tableStyleId>{1FECB4D8-DB02-4DC6-A0A2-4F2EBAE1DC90}</a:tableStyleId>
              </a:tblPr>
              <a:tblGrid>
                <a:gridCol w="5362863"/>
                <a:gridCol w="2240391"/>
              </a:tblGrid>
              <a:tr h="5404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Total Value of Common Equity	   </a:t>
                      </a:r>
                    </a:p>
                  </a:txBody>
                  <a:tcPr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1D3659"/>
                        </a:solidFill>
                      </a:endParaRP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Value per Share</a:t>
                      </a:r>
                    </a:p>
                  </a:txBody>
                  <a:tcPr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1D3659"/>
                        </a:solidFill>
                      </a:endParaRP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Size of Subject Interest	</a:t>
                      </a:r>
                    </a:p>
                  </a:txBody>
                  <a:tcPr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1D3659"/>
                        </a:solidFill>
                      </a:endParaRP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Value of Subject Interest</a:t>
                      </a:r>
                    </a:p>
                  </a:txBody>
                  <a:tcPr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1D3659"/>
                        </a:solidFill>
                      </a:endParaRP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Content Placeholder 3"/>
          <p:cNvSpPr>
            <a:spLocks noGrp="1"/>
          </p:cNvSpPr>
          <p:nvPr>
            <p:ph sz="quarter" idx="16" hasCustomPrompt="1"/>
          </p:nvPr>
        </p:nvSpPr>
        <p:spPr>
          <a:xfrm>
            <a:off x="5689600" y="3139953"/>
            <a:ext cx="2682757" cy="397624"/>
          </a:xfrm>
        </p:spPr>
        <p:txBody>
          <a:bodyPr>
            <a:normAutofit/>
          </a:bodyPr>
          <a:lstStyle>
            <a:lvl1pPr algn="r" rtl="0" eaLnBrk="1" fontAlgn="auto" latinLnBrk="0" hangingPunct="1">
              <a:defRPr lang="en-US" sz="2000" b="1" i="0" u="none" strike="noStrike" smtClean="0">
                <a:solidFill>
                  <a:schemeClr val="accent3"/>
                </a:solidFill>
                <a:effectLst/>
              </a:defRPr>
            </a:lvl1pPr>
          </a:lstStyle>
          <a:p>
            <a:pPr lvl="0"/>
            <a:r>
              <a:rPr lang="en-US" dirty="0" smtClean="0"/>
              <a:t>$</a:t>
            </a:r>
            <a:r>
              <a:rPr lang="en-US" dirty="0" err="1" smtClean="0"/>
              <a:t>x,xxx,xxx</a:t>
            </a:r>
            <a:endParaRPr lang="en-US" dirty="0"/>
          </a:p>
        </p:txBody>
      </p:sp>
      <p:sp>
        <p:nvSpPr>
          <p:cNvPr id="16" name="Content Placeholder 3"/>
          <p:cNvSpPr>
            <a:spLocks noGrp="1"/>
          </p:cNvSpPr>
          <p:nvPr>
            <p:ph sz="quarter" idx="17" hasCustomPrompt="1"/>
          </p:nvPr>
        </p:nvSpPr>
        <p:spPr>
          <a:xfrm>
            <a:off x="5689600" y="3673353"/>
            <a:ext cx="2682757" cy="397624"/>
          </a:xfrm>
        </p:spPr>
        <p:txBody>
          <a:bodyPr>
            <a:normAutofit/>
          </a:bodyPr>
          <a:lstStyle>
            <a:lvl1pPr marL="0" marR="0" indent="0" algn="r" defTabSz="457200" rtl="0" eaLnBrk="1" fontAlgn="auto" latinLnBrk="0" hangingPunct="1">
              <a:lnSpc>
                <a:spcPct val="100000"/>
              </a:lnSpc>
              <a:spcBef>
                <a:spcPts val="0"/>
              </a:spcBef>
              <a:spcAft>
                <a:spcPts val="0"/>
              </a:spcAft>
              <a:buClrTx/>
              <a:buSzTx/>
              <a:buFontTx/>
              <a:buNone/>
              <a:tabLst/>
              <a:defRPr lang="en-US" sz="2000" b="1" i="0" u="none" strike="noStrike">
                <a:solidFill>
                  <a:schemeClr val="accent3"/>
                </a:solidFill>
                <a:effectLst/>
              </a:defRPr>
            </a:lvl1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a:t>
            </a:r>
            <a:r>
              <a:rPr lang="en-US" sz="2000" b="1" dirty="0" err="1" smtClean="0">
                <a:solidFill>
                  <a:srgbClr val="1D3659"/>
                </a:solidFill>
              </a:rPr>
              <a:t>xxx.xx</a:t>
            </a:r>
            <a:endParaRPr lang="en-US" sz="2000" b="1" dirty="0" smtClean="0">
              <a:solidFill>
                <a:srgbClr val="1D3659"/>
              </a:solidFill>
            </a:endParaRPr>
          </a:p>
        </p:txBody>
      </p:sp>
      <p:sp>
        <p:nvSpPr>
          <p:cNvPr id="17" name="Content Placeholder 3"/>
          <p:cNvSpPr>
            <a:spLocks noGrp="1"/>
          </p:cNvSpPr>
          <p:nvPr>
            <p:ph sz="quarter" idx="18" hasCustomPrompt="1"/>
          </p:nvPr>
        </p:nvSpPr>
        <p:spPr>
          <a:xfrm>
            <a:off x="5689600" y="4220202"/>
            <a:ext cx="2682757" cy="397624"/>
          </a:xfrm>
        </p:spPr>
        <p:txBody>
          <a:bodyPr>
            <a:normAutofit/>
          </a:bodyPr>
          <a:lstStyle>
            <a:lvl1pPr marL="0" marR="0" indent="0" algn="r" defTabSz="457200" rtl="0" eaLnBrk="1" fontAlgn="auto" latinLnBrk="0" hangingPunct="1">
              <a:lnSpc>
                <a:spcPct val="100000"/>
              </a:lnSpc>
              <a:spcBef>
                <a:spcPts val="0"/>
              </a:spcBef>
              <a:spcAft>
                <a:spcPts val="0"/>
              </a:spcAft>
              <a:buClrTx/>
              <a:buSzTx/>
              <a:buFontTx/>
              <a:buNone/>
              <a:tabLst/>
              <a:defRPr lang="en-US" sz="2000" b="1" i="0" u="none" strike="noStrike">
                <a:solidFill>
                  <a:schemeClr val="accent3"/>
                </a:solidFill>
                <a:effectLst/>
              </a:defRPr>
            </a:lvl1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err="1" smtClean="0">
                <a:solidFill>
                  <a:srgbClr val="1D3659"/>
                </a:solidFill>
              </a:rPr>
              <a:t>x,xxx</a:t>
            </a:r>
            <a:r>
              <a:rPr lang="en-US" sz="2000" b="1" dirty="0" smtClean="0">
                <a:solidFill>
                  <a:srgbClr val="1D3659"/>
                </a:solidFill>
              </a:rPr>
              <a:t> shares</a:t>
            </a:r>
          </a:p>
        </p:txBody>
      </p:sp>
      <p:sp>
        <p:nvSpPr>
          <p:cNvPr id="19" name="Content Placeholder 3"/>
          <p:cNvSpPr>
            <a:spLocks noGrp="1"/>
          </p:cNvSpPr>
          <p:nvPr>
            <p:ph sz="quarter" idx="19" hasCustomPrompt="1"/>
          </p:nvPr>
        </p:nvSpPr>
        <p:spPr>
          <a:xfrm>
            <a:off x="5689600" y="4753522"/>
            <a:ext cx="2682757" cy="397624"/>
          </a:xfrm>
        </p:spPr>
        <p:txBody>
          <a:bodyPr>
            <a:normAutofit/>
          </a:bodyPr>
          <a:lstStyle>
            <a:lvl1pPr marL="0" marR="0" indent="0" algn="r" defTabSz="457200" rtl="0" eaLnBrk="1" fontAlgn="auto" latinLnBrk="0" hangingPunct="1">
              <a:lnSpc>
                <a:spcPct val="100000"/>
              </a:lnSpc>
              <a:spcBef>
                <a:spcPts val="0"/>
              </a:spcBef>
              <a:spcAft>
                <a:spcPts val="0"/>
              </a:spcAft>
              <a:buClrTx/>
              <a:buSzTx/>
              <a:buFontTx/>
              <a:buNone/>
              <a:tabLst/>
              <a:defRPr lang="en-US" sz="2000" b="1" i="0" u="none" strike="noStrike">
                <a:solidFill>
                  <a:schemeClr val="accent3"/>
                </a:solidFill>
                <a:effectLst/>
              </a:defRPr>
            </a:lvl1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1D3659"/>
                </a:solidFill>
              </a:rPr>
              <a:t>$</a:t>
            </a:r>
            <a:r>
              <a:rPr lang="en-US" sz="2000" b="1" dirty="0" err="1" smtClean="0">
                <a:solidFill>
                  <a:srgbClr val="1D3659"/>
                </a:solidFill>
              </a:rPr>
              <a:t>xxx,xxx</a:t>
            </a:r>
            <a:endParaRPr lang="en-US" sz="2000" b="1" dirty="0" smtClean="0">
              <a:solidFill>
                <a:srgbClr val="1D3659"/>
              </a:solidFill>
            </a:endParaRPr>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12"/>
          </p:nvPr>
        </p:nvSpPr>
        <p:spPr/>
        <p:txBody>
          <a:bodyPr/>
          <a:lstStyle/>
          <a:p>
            <a:fld id="{E78C6CCD-222F-D147-93D2-DB5D30BDFD21}" type="slidenum">
              <a:rPr lang="en-US" smtClean="0"/>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12" name="Rectangle 11"/>
          <p:cNvSpPr/>
          <p:nvPr userDrawn="1"/>
        </p:nvSpPr>
        <p:spPr>
          <a:xfrm>
            <a:off x="1308100" y="1985963"/>
            <a:ext cx="6527800" cy="3219183"/>
          </a:xfrm>
          <a:prstGeom prst="rect">
            <a:avLst/>
          </a:prstGeom>
          <a:solidFill>
            <a:srgbClr val="E6E7E8"/>
          </a:solidFill>
          <a:ln w="38100">
            <a:solidFill>
              <a:srgbClr val="1D36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308100" y="1985963"/>
            <a:ext cx="6527800" cy="3219183"/>
          </a:xfrm>
          <a:noFill/>
          <a:ln w="38100">
            <a:noFill/>
          </a:ln>
        </p:spPr>
        <p:txBody>
          <a:bodyPr lIns="182880" tIns="548640" rIns="182880">
            <a:normAutofit/>
          </a:bodyPr>
          <a:lstStyle>
            <a:lvl1pPr algn="ctr">
              <a:defRPr sz="2000" baseline="0"/>
            </a:lvl1pPr>
            <a:lvl2pPr>
              <a:defRPr sz="2000"/>
            </a:lvl2pPr>
            <a:lvl3pPr>
              <a:defRPr sz="2000"/>
            </a:lvl3pPr>
            <a:lvl4pPr>
              <a:defRPr sz="2000"/>
            </a:lvl4pPr>
            <a:lvl5pPr>
              <a:defRPr sz="2000"/>
            </a:lvl5pPr>
          </a:lstStyle>
          <a:p>
            <a:pPr lvl="0"/>
            <a:r>
              <a:rPr lang="en-US" dirty="0" smtClean="0"/>
              <a:t>Click to insert your quote here. </a:t>
            </a:r>
          </a:p>
        </p:txBody>
      </p:sp>
      <p:sp>
        <p:nvSpPr>
          <p:cNvPr id="5" name="Footer Placeholder 4"/>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12"/>
          </p:nvPr>
        </p:nvSpPr>
        <p:spPr/>
        <p:txBody>
          <a:bodyPr/>
          <a:lstStyle/>
          <a:p>
            <a:fld id="{E78C6CCD-222F-D147-93D2-DB5D30BDFD21}" type="slidenum">
              <a:rPr lang="en-US" smtClean="0"/>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grpSp>
        <p:nvGrpSpPr>
          <p:cNvPr id="4" name="Group 3"/>
          <p:cNvGrpSpPr/>
          <p:nvPr userDrawn="1"/>
        </p:nvGrpSpPr>
        <p:grpSpPr>
          <a:xfrm>
            <a:off x="4201921" y="1587499"/>
            <a:ext cx="740160" cy="926664"/>
            <a:chOff x="3987795" y="1676399"/>
            <a:chExt cx="584211" cy="731419"/>
          </a:xfrm>
        </p:grpSpPr>
        <p:sp>
          <p:nvSpPr>
            <p:cNvPr id="8" name="Oval 7"/>
            <p:cNvSpPr/>
            <p:nvPr userDrawn="1"/>
          </p:nvSpPr>
          <p:spPr>
            <a:xfrm>
              <a:off x="3987800" y="1676399"/>
              <a:ext cx="584200" cy="584200"/>
            </a:xfrm>
            <a:prstGeom prst="ellipse">
              <a:avLst/>
            </a:prstGeom>
            <a:solidFill>
              <a:schemeClr val="bg1"/>
            </a:solidFill>
            <a:ln w="38100" cmpd="sng">
              <a:solidFill>
                <a:srgbClr val="1D36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3987795" y="1727617"/>
              <a:ext cx="584211" cy="680201"/>
            </a:xfrm>
            <a:prstGeom prst="rect">
              <a:avLst/>
            </a:prstGeom>
            <a:noFill/>
          </p:spPr>
          <p:txBody>
            <a:bodyPr wrap="square" rtlCol="0">
              <a:spAutoFit/>
            </a:bodyPr>
            <a:lstStyle/>
            <a:p>
              <a:pPr algn="ctr"/>
              <a:r>
                <a:rPr lang="en-US" sz="5000" b="1" dirty="0" smtClean="0">
                  <a:solidFill>
                    <a:srgbClr val="1D3659"/>
                  </a:solidFill>
                  <a:latin typeface="Georgia"/>
                  <a:cs typeface="Georgia"/>
                </a:rPr>
                <a:t>“</a:t>
              </a:r>
              <a:endParaRPr lang="en-US" sz="5000" b="1" dirty="0">
                <a:solidFill>
                  <a:srgbClr val="1D3659"/>
                </a:solidFill>
                <a:latin typeface="Georgia"/>
                <a:cs typeface="Georgia"/>
              </a:endParaRPr>
            </a:p>
          </p:txBody>
        </p:sp>
      </p:gr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a:defRPr b="1">
                <a:solidFill>
                  <a:srgbClr val="00456B"/>
                </a:solidFill>
              </a:defRPr>
            </a:lvl1pPr>
          </a:lstStyle>
          <a:p>
            <a:pPr lvl="0"/>
            <a:r>
              <a:rPr lang="en-US" dirty="0" smtClean="0"/>
              <a:t>Click to edit Master text styles</a:t>
            </a:r>
          </a:p>
          <a:p>
            <a:pPr lvl="1"/>
            <a:r>
              <a:rPr lang="en-US" dirty="0" smtClean="0"/>
              <a:t>Second level</a:t>
            </a:r>
          </a:p>
          <a:p>
            <a:pPr lvl="1"/>
            <a:r>
              <a:rPr lang="en-US" dirty="0" smtClean="0"/>
              <a:t>Example</a:t>
            </a:r>
          </a:p>
          <a:p>
            <a:pPr lvl="1"/>
            <a:endParaRPr lang="en-US" dirty="0" smtClean="0"/>
          </a:p>
          <a:p>
            <a:pPr lvl="0"/>
            <a:endParaRPr lang="en-US" dirty="0" smtClean="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208" y="508246"/>
            <a:ext cx="863592" cy="269153"/>
          </a:xfrm>
          <a:prstGeom prst="rect">
            <a:avLst/>
          </a:prstGeom>
        </p:spPr>
      </p:pic>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5" name="Slide Number Placeholder 4"/>
          <p:cNvSpPr>
            <a:spLocks noGrp="1"/>
          </p:cNvSpPr>
          <p:nvPr>
            <p:ph type="sldNum" sz="quarter" idx="12"/>
          </p:nvPr>
        </p:nvSpPr>
        <p:spPr/>
        <p:txBody>
          <a:bodyPr/>
          <a:lstStyle/>
          <a:p>
            <a:fld id="{E78C6CCD-222F-D147-93D2-DB5D30BDFD21}" type="slidenum">
              <a:rPr lang="en-US" smtClean="0"/>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7"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208" y="508246"/>
            <a:ext cx="863592" cy="269153"/>
          </a:xfrm>
          <a:prstGeom prst="rect">
            <a:avLst/>
          </a:prstGeom>
        </p:spPr>
      </p:pic>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2"/>
          </p:nvPr>
        </p:nvSpPr>
        <p:spPr/>
        <p:txBody>
          <a:bodyPr/>
          <a:lstStyle/>
          <a:p>
            <a:fld id="{E78C6CCD-222F-D147-93D2-DB5D30BDFD21}" type="slidenum">
              <a:rPr lang="en-US" smtClean="0"/>
              <a:t>‹#›</a:t>
            </a:fld>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1">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2"/>
          </p:nvPr>
        </p:nvSpPr>
        <p:spPr/>
        <p:txBody>
          <a:bodyPr/>
          <a:lstStyle/>
          <a:p>
            <a:fld id="{E78C6CCD-222F-D147-93D2-DB5D30BDFD21}" type="slidenum">
              <a:rPr lang="en-US" smtClean="0"/>
              <a:t>‹#›</a:t>
            </a:fld>
            <a:endParaRPr lang="en-US" dirty="0"/>
          </a:p>
        </p:txBody>
      </p:sp>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ubheaders">
    <p:spTree>
      <p:nvGrpSpPr>
        <p:cNvPr id="1" name=""/>
        <p:cNvGrpSpPr/>
        <p:nvPr/>
      </p:nvGrpSpPr>
      <p:grpSpPr>
        <a:xfrm>
          <a:off x="0" y="0"/>
          <a:ext cx="0" cy="0"/>
          <a:chOff x="0" y="0"/>
          <a:chExt cx="0" cy="0"/>
        </a:xfrm>
      </p:grpSpPr>
      <p:sp>
        <p:nvSpPr>
          <p:cNvPr id="18" name="Text Placeholder 7"/>
          <p:cNvSpPr>
            <a:spLocks noGrp="1"/>
          </p:cNvSpPr>
          <p:nvPr>
            <p:ph type="body" sz="quarter" idx="14"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4" name="Content Placeholder 2"/>
          <p:cNvSpPr>
            <a:spLocks noGrp="1"/>
          </p:cNvSpPr>
          <p:nvPr>
            <p:ph sz="half" idx="1"/>
          </p:nvPr>
        </p:nvSpPr>
        <p:spPr>
          <a:xfrm>
            <a:off x="457200" y="2469444"/>
            <a:ext cx="4038600" cy="365671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2"/>
          </p:nvPr>
        </p:nvSpPr>
        <p:spPr>
          <a:xfrm>
            <a:off x="4648200" y="2469444"/>
            <a:ext cx="4038600" cy="365671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457200" y="274638"/>
            <a:ext cx="8229600" cy="1005522"/>
          </a:xfrm>
          <a:prstGeom prst="rect">
            <a:avLst/>
          </a:prstGeom>
        </p:spPr>
        <p:txBody>
          <a:bodyPr/>
          <a:lstStyle/>
          <a:p>
            <a:r>
              <a:rPr lang="en-US" smtClean="0"/>
              <a:t>Click to edit Master title style</a:t>
            </a:r>
            <a:endParaRPr lang="en-US"/>
          </a:p>
        </p:txBody>
      </p:sp>
      <p:sp>
        <p:nvSpPr>
          <p:cNvPr id="14" name="Text Placeholder 13"/>
          <p:cNvSpPr>
            <a:spLocks noGrp="1"/>
          </p:cNvSpPr>
          <p:nvPr>
            <p:ph type="body" sz="quarter" idx="10" hasCustomPrompt="1"/>
          </p:nvPr>
        </p:nvSpPr>
        <p:spPr>
          <a:xfrm>
            <a:off x="457200" y="1571624"/>
            <a:ext cx="4038600" cy="784931"/>
          </a:xfrm>
        </p:spPr>
        <p:txBody>
          <a:bodyPr anchor="b">
            <a:normAutofit/>
          </a:bodyPr>
          <a:lstStyle>
            <a:lvl1pPr marL="0" indent="0">
              <a:buFontTx/>
              <a:buNone/>
              <a:defRPr sz="2600" b="1">
                <a:solidFill>
                  <a:srgbClr val="2D465F"/>
                </a:solidFill>
              </a:defRPr>
            </a:lvl1pPr>
          </a:lstStyle>
          <a:p>
            <a:pPr lvl="0"/>
            <a:r>
              <a:rPr lang="en-US" dirty="0" err="1" smtClean="0"/>
              <a:t>Subheader</a:t>
            </a:r>
            <a:r>
              <a:rPr lang="en-US" dirty="0" smtClean="0"/>
              <a:t> 1</a:t>
            </a:r>
            <a:endParaRPr lang="en-US" dirty="0"/>
          </a:p>
        </p:txBody>
      </p:sp>
      <p:sp>
        <p:nvSpPr>
          <p:cNvPr id="15" name="Text Placeholder 13"/>
          <p:cNvSpPr>
            <a:spLocks noGrp="1"/>
          </p:cNvSpPr>
          <p:nvPr>
            <p:ph type="body" sz="quarter" idx="11" hasCustomPrompt="1"/>
          </p:nvPr>
        </p:nvSpPr>
        <p:spPr>
          <a:xfrm>
            <a:off x="4667956" y="1571624"/>
            <a:ext cx="4038600" cy="784931"/>
          </a:xfrm>
        </p:spPr>
        <p:txBody>
          <a:bodyPr anchor="b">
            <a:normAutofit/>
          </a:bodyPr>
          <a:lstStyle>
            <a:lvl1pPr marL="0" indent="0">
              <a:buFontTx/>
              <a:buNone/>
              <a:defRPr sz="2600" b="1">
                <a:solidFill>
                  <a:srgbClr val="2D465F"/>
                </a:solidFill>
              </a:defRPr>
            </a:lvl1pPr>
          </a:lstStyle>
          <a:p>
            <a:pPr lvl="0"/>
            <a:r>
              <a:rPr lang="en-US" dirty="0" err="1" smtClean="0"/>
              <a:t>Subheader</a:t>
            </a:r>
            <a:r>
              <a:rPr lang="en-US" dirty="0" smtClean="0"/>
              <a:t> 2</a:t>
            </a:r>
            <a:endParaRPr lang="en-US" dirty="0"/>
          </a:p>
        </p:txBody>
      </p:sp>
      <p:cxnSp>
        <p:nvCxnSpPr>
          <p:cNvPr id="13" name="Straight Connector 1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6" name="Footer Placeholder 4"/>
          <p:cNvSpPr>
            <a:spLocks noGrp="1"/>
          </p:cNvSpPr>
          <p:nvPr>
            <p:ph type="ftr" sz="quarter" idx="12"/>
          </p:nvPr>
        </p:nvSpPr>
        <p:spPr>
          <a:xfrm>
            <a:off x="364063" y="6356351"/>
            <a:ext cx="5562600" cy="261018"/>
          </a:xfrm>
        </p:spPr>
        <p:txBody>
          <a:bodyPr/>
          <a:lstStyle/>
          <a:p>
            <a:r>
              <a:rPr lang="en-US" dirty="0" smtClean="0"/>
              <a:t>Creativity in Financial Elements of a Collaborative Divorce</a:t>
            </a:r>
            <a:endParaRPr lang="en-US" dirty="0"/>
          </a:p>
        </p:txBody>
      </p:sp>
      <p:sp>
        <p:nvSpPr>
          <p:cNvPr id="17" name="Slide Number Placeholder 5"/>
          <p:cNvSpPr>
            <a:spLocks noGrp="1"/>
          </p:cNvSpPr>
          <p:nvPr>
            <p:ph type="sldNum" sz="quarter" idx="13"/>
          </p:nvPr>
        </p:nvSpPr>
        <p:spPr>
          <a:xfrm>
            <a:off x="6637865" y="6356350"/>
            <a:ext cx="2133600" cy="261019"/>
          </a:xfrm>
        </p:spPr>
        <p:txBody>
          <a:bodyPr/>
          <a:lstStyle/>
          <a:p>
            <a:fld id="{E78C6CCD-222F-D147-93D2-DB5D30BDFD21}" type="slidenum">
              <a:rPr lang="en-US" smtClean="0"/>
              <a:t>‹#›</a:t>
            </a:fld>
            <a:endParaRPr lang="en-US"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Subheaders">
    <p:spTree>
      <p:nvGrpSpPr>
        <p:cNvPr id="1" name=""/>
        <p:cNvGrpSpPr/>
        <p:nvPr/>
      </p:nvGrpSpPr>
      <p:grpSpPr>
        <a:xfrm>
          <a:off x="0" y="0"/>
          <a:ext cx="0" cy="0"/>
          <a:chOff x="0" y="0"/>
          <a:chExt cx="0" cy="0"/>
        </a:xfrm>
      </p:grpSpPr>
      <p:sp>
        <p:nvSpPr>
          <p:cNvPr id="19" name="Text Placeholder 7"/>
          <p:cNvSpPr>
            <a:spLocks noGrp="1"/>
          </p:cNvSpPr>
          <p:nvPr>
            <p:ph type="body" sz="quarter" idx="14"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4" name="Content Placeholder 2"/>
          <p:cNvSpPr>
            <a:spLocks noGrp="1"/>
          </p:cNvSpPr>
          <p:nvPr>
            <p:ph sz="half" idx="1"/>
          </p:nvPr>
        </p:nvSpPr>
        <p:spPr>
          <a:xfrm>
            <a:off x="457200" y="2469444"/>
            <a:ext cx="4038600" cy="365671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2"/>
          </p:nvPr>
        </p:nvSpPr>
        <p:spPr>
          <a:xfrm>
            <a:off x="4648200" y="2469444"/>
            <a:ext cx="4038600" cy="365671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457200" y="274638"/>
            <a:ext cx="8229600" cy="1005522"/>
          </a:xfrm>
          <a:prstGeom prst="rect">
            <a:avLst/>
          </a:prstGeom>
        </p:spPr>
        <p:txBody>
          <a:bodyPr/>
          <a:lstStyle/>
          <a:p>
            <a:r>
              <a:rPr lang="en-US" smtClean="0"/>
              <a:t>Click to edit Master title style</a:t>
            </a:r>
            <a:endParaRPr lang="en-US"/>
          </a:p>
        </p:txBody>
      </p:sp>
      <p:sp>
        <p:nvSpPr>
          <p:cNvPr id="14" name="Text Placeholder 13"/>
          <p:cNvSpPr>
            <a:spLocks noGrp="1"/>
          </p:cNvSpPr>
          <p:nvPr>
            <p:ph type="body" sz="quarter" idx="10" hasCustomPrompt="1"/>
          </p:nvPr>
        </p:nvSpPr>
        <p:spPr>
          <a:xfrm>
            <a:off x="457200" y="1697182"/>
            <a:ext cx="4038600" cy="659373"/>
          </a:xfrm>
        </p:spPr>
        <p:txBody>
          <a:bodyPr vert="horz" anchor="ctr">
            <a:normAutofit/>
          </a:bodyPr>
          <a:lstStyle>
            <a:lvl1pPr marL="0" indent="0" algn="ctr">
              <a:buFontTx/>
              <a:buNone/>
              <a:defRPr sz="2600" b="1">
                <a:solidFill>
                  <a:srgbClr val="2D465F"/>
                </a:solidFill>
              </a:defRPr>
            </a:lvl1pPr>
          </a:lstStyle>
          <a:p>
            <a:pPr lvl="0"/>
            <a:r>
              <a:rPr lang="en-US" dirty="0" err="1" smtClean="0"/>
              <a:t>Subheader</a:t>
            </a:r>
            <a:r>
              <a:rPr lang="en-US" dirty="0" smtClean="0"/>
              <a:t> 1</a:t>
            </a:r>
            <a:endParaRPr lang="en-US" dirty="0"/>
          </a:p>
        </p:txBody>
      </p:sp>
      <p:sp>
        <p:nvSpPr>
          <p:cNvPr id="15" name="Text Placeholder 13"/>
          <p:cNvSpPr>
            <a:spLocks noGrp="1"/>
          </p:cNvSpPr>
          <p:nvPr>
            <p:ph type="body" sz="quarter" idx="11" hasCustomPrompt="1"/>
          </p:nvPr>
        </p:nvSpPr>
        <p:spPr>
          <a:xfrm>
            <a:off x="4667956" y="1697182"/>
            <a:ext cx="4038600" cy="659373"/>
          </a:xfrm>
        </p:spPr>
        <p:txBody>
          <a:bodyPr vert="horz" anchor="ctr">
            <a:normAutofit/>
          </a:bodyPr>
          <a:lstStyle>
            <a:lvl1pPr marL="0" indent="0" algn="ctr">
              <a:buFontTx/>
              <a:buNone/>
              <a:defRPr sz="2600" b="1">
                <a:solidFill>
                  <a:srgbClr val="2D465F"/>
                </a:solidFill>
              </a:defRPr>
            </a:lvl1pPr>
          </a:lstStyle>
          <a:p>
            <a:pPr lvl="0"/>
            <a:r>
              <a:rPr lang="en-US" dirty="0" err="1" smtClean="0"/>
              <a:t>Subheader</a:t>
            </a:r>
            <a:r>
              <a:rPr lang="en-US" dirty="0" smtClean="0"/>
              <a:t> 2</a:t>
            </a:r>
            <a:endParaRPr lang="en-US" dirty="0"/>
          </a:p>
        </p:txBody>
      </p:sp>
      <p:cxnSp>
        <p:nvCxnSpPr>
          <p:cNvPr id="13" name="Straight Connector 1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6" name="Footer Placeholder 4"/>
          <p:cNvSpPr>
            <a:spLocks noGrp="1"/>
          </p:cNvSpPr>
          <p:nvPr>
            <p:ph type="ftr" sz="quarter" idx="12"/>
          </p:nvPr>
        </p:nvSpPr>
        <p:spPr>
          <a:xfrm>
            <a:off x="364063" y="6356351"/>
            <a:ext cx="5562600" cy="261018"/>
          </a:xfrm>
        </p:spPr>
        <p:txBody>
          <a:bodyPr/>
          <a:lstStyle/>
          <a:p>
            <a:r>
              <a:rPr lang="en-US" dirty="0" smtClean="0"/>
              <a:t>Creativity in Financial Elements of a Collaborative Divorce</a:t>
            </a:r>
            <a:endParaRPr lang="en-US" dirty="0"/>
          </a:p>
        </p:txBody>
      </p:sp>
      <p:sp>
        <p:nvSpPr>
          <p:cNvPr id="17" name="Slide Number Placeholder 5"/>
          <p:cNvSpPr>
            <a:spLocks noGrp="1"/>
          </p:cNvSpPr>
          <p:nvPr>
            <p:ph type="sldNum" sz="quarter" idx="13"/>
          </p:nvPr>
        </p:nvSpPr>
        <p:spPr>
          <a:xfrm>
            <a:off x="6637865" y="6356350"/>
            <a:ext cx="2133600" cy="261019"/>
          </a:xfrm>
        </p:spPr>
        <p:txBody>
          <a:bodyPr/>
          <a:lstStyle/>
          <a:p>
            <a:fld id="{E78C6CCD-222F-D147-93D2-DB5D30BDFD21}" type="slidenum">
              <a:rPr lang="en-US" smtClean="0"/>
              <a:t>‹#›</a:t>
            </a:fld>
            <a:endParaRPr lang="en-US" dirty="0"/>
          </a:p>
        </p:txBody>
      </p:sp>
      <p:cxnSp>
        <p:nvCxnSpPr>
          <p:cNvPr id="3" name="Straight Connector 2"/>
          <p:cNvCxnSpPr/>
          <p:nvPr userDrawn="1"/>
        </p:nvCxnSpPr>
        <p:spPr>
          <a:xfrm>
            <a:off x="457200" y="2356555"/>
            <a:ext cx="4038600" cy="0"/>
          </a:xfrm>
          <a:prstGeom prst="line">
            <a:avLst/>
          </a:prstGeom>
          <a:ln>
            <a:solidFill>
              <a:srgbClr val="C7C8CA"/>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648200" y="2356555"/>
            <a:ext cx="4038600" cy="0"/>
          </a:xfrm>
          <a:prstGeom prst="line">
            <a:avLst/>
          </a:prstGeom>
          <a:ln>
            <a:solidFill>
              <a:srgbClr val="C7C8CA"/>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 Column 3">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hasCustomPrompt="1"/>
          </p:nvPr>
        </p:nvSpPr>
        <p:spPr>
          <a:xfrm>
            <a:off x="457200" y="274638"/>
            <a:ext cx="4040188" cy="1005522"/>
          </a:xfrm>
          <a:prstGeom prst="rect">
            <a:avLst/>
          </a:prstGeom>
        </p:spPr>
        <p:txBody>
          <a:bodyPr/>
          <a:lstStyle>
            <a:lvl1pPr>
              <a:defRPr/>
            </a:lvl1pPr>
          </a:lstStyle>
          <a:p>
            <a:r>
              <a:rPr lang="en-US" dirty="0" smtClean="0"/>
              <a:t>Header 1</a:t>
            </a:r>
            <a:endParaRPr lang="en-US" dirty="0"/>
          </a:p>
        </p:txBody>
      </p:sp>
      <p:sp>
        <p:nvSpPr>
          <p:cNvPr id="4" name="Content Placeholder 3"/>
          <p:cNvSpPr>
            <a:spLocks noGrp="1"/>
          </p:cNvSpPr>
          <p:nvPr>
            <p:ph sz="half" idx="2"/>
          </p:nvPr>
        </p:nvSpPr>
        <p:spPr>
          <a:xfrm>
            <a:off x="457200" y="1622778"/>
            <a:ext cx="4040188" cy="45033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622778"/>
            <a:ext cx="4041775" cy="45033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3" hasCustomPrompt="1"/>
          </p:nvPr>
        </p:nvSpPr>
        <p:spPr>
          <a:xfrm>
            <a:off x="4645025" y="274638"/>
            <a:ext cx="4041775" cy="1005522"/>
          </a:xfrm>
        </p:spPr>
        <p:txBody>
          <a:bodyPr anchor="b">
            <a:normAutofit/>
          </a:bodyPr>
          <a:lstStyle>
            <a:lvl1pPr marL="0" indent="0">
              <a:buFontTx/>
              <a:buNone/>
              <a:defRPr sz="3600" b="1">
                <a:solidFill>
                  <a:srgbClr val="2D465F"/>
                </a:solidFill>
                <a:latin typeface="Helvetica"/>
                <a:cs typeface="Helvetica"/>
              </a:defRPr>
            </a:lvl1pPr>
          </a:lstStyle>
          <a:p>
            <a:pPr lvl="0"/>
            <a:r>
              <a:rPr lang="en-US" dirty="0" smtClean="0"/>
              <a:t>Header 2</a:t>
            </a:r>
            <a:endParaRPr lang="en-US" dirty="0"/>
          </a:p>
        </p:txBody>
      </p:sp>
      <p:sp>
        <p:nvSpPr>
          <p:cNvPr id="12" name="Footer Placeholder 4"/>
          <p:cNvSpPr>
            <a:spLocks noGrp="1"/>
          </p:cNvSpPr>
          <p:nvPr>
            <p:ph type="ftr" sz="quarter" idx="11"/>
          </p:nvPr>
        </p:nvSpPr>
        <p:spPr>
          <a:xfrm>
            <a:off x="364063" y="6356351"/>
            <a:ext cx="5562600" cy="261018"/>
          </a:xfrm>
        </p:spPr>
        <p:txBody>
          <a:bodyPr/>
          <a:lstStyle/>
          <a:p>
            <a:r>
              <a:rPr lang="en-US" dirty="0" smtClean="0"/>
              <a:t>Creativity in Financial Elements of a Collaborative Divorce</a:t>
            </a:r>
            <a:endParaRPr lang="en-US" dirty="0"/>
          </a:p>
        </p:txBody>
      </p:sp>
      <p:sp>
        <p:nvSpPr>
          <p:cNvPr id="20" name="Slide Number Placeholder 5"/>
          <p:cNvSpPr>
            <a:spLocks noGrp="1"/>
          </p:cNvSpPr>
          <p:nvPr>
            <p:ph type="sldNum" sz="quarter" idx="12"/>
          </p:nvPr>
        </p:nvSpPr>
        <p:spPr>
          <a:xfrm>
            <a:off x="6637865" y="6356350"/>
            <a:ext cx="2133600" cy="261019"/>
          </a:xfrm>
        </p:spPr>
        <p:txBody>
          <a:bodyPr/>
          <a:lstStyle/>
          <a:p>
            <a:fld id="{E78C6CCD-222F-D147-93D2-DB5D30BDFD21}" type="slidenum">
              <a:rPr lang="en-US" smtClean="0"/>
              <a:t>‹#›</a:t>
            </a:fld>
            <a:endParaRPr lang="en-US" dirty="0"/>
          </a:p>
        </p:txBody>
      </p:sp>
      <p:cxnSp>
        <p:nvCxnSpPr>
          <p:cNvPr id="22" name="Straight Connector 21"/>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Lef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842"/>
            <a:ext cx="8229600" cy="1457158"/>
          </a:xfrm>
        </p:spPr>
        <p:txBody>
          <a:bodyPr anchor="t"/>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457200" y="1684422"/>
            <a:ext cx="8229600" cy="1163052"/>
          </a:xfrm>
        </p:spPr>
        <p:txBody>
          <a:bodyPr anchor="b">
            <a:normAutofit/>
          </a:bodyPr>
          <a:lstStyle>
            <a:lvl1pPr>
              <a:defRPr sz="2800" baseline="0">
                <a:solidFill>
                  <a:srgbClr val="7F7F7F"/>
                </a:solidFill>
              </a:defRPr>
            </a:lvl1pPr>
          </a:lstStyle>
          <a:p>
            <a:pPr lvl="0"/>
            <a:r>
              <a:rPr lang="en-US" dirty="0" smtClean="0"/>
              <a:t>Presentation Sub-header</a:t>
            </a:r>
            <a:endParaRPr lang="en-US" dirty="0"/>
          </a:p>
        </p:txBody>
      </p:sp>
      <p:sp>
        <p:nvSpPr>
          <p:cNvPr id="7" name="Text Placeholder 12"/>
          <p:cNvSpPr>
            <a:spLocks noGrp="1"/>
          </p:cNvSpPr>
          <p:nvPr>
            <p:ph type="body" sz="quarter" idx="13" hasCustomPrompt="1"/>
          </p:nvPr>
        </p:nvSpPr>
        <p:spPr>
          <a:xfrm>
            <a:off x="457202" y="5103528"/>
            <a:ext cx="3673640"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8" name="Text Placeholder 14"/>
          <p:cNvSpPr>
            <a:spLocks noGrp="1"/>
          </p:cNvSpPr>
          <p:nvPr>
            <p:ph type="body" sz="quarter" idx="15" hasCustomPrompt="1"/>
          </p:nvPr>
        </p:nvSpPr>
        <p:spPr>
          <a:xfrm>
            <a:off x="457200" y="5451608"/>
            <a:ext cx="3967747" cy="1001713"/>
          </a:xfrm>
        </p:spPr>
        <p:txBody>
          <a:bodyPr>
            <a:normAutofit/>
          </a:bodyPr>
          <a:lstStyle>
            <a:lvl1pP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9" name="Text Placeholder 14"/>
          <p:cNvSpPr>
            <a:spLocks noGrp="1"/>
          </p:cNvSpPr>
          <p:nvPr>
            <p:ph type="body" sz="quarter" idx="16" hasCustomPrompt="1"/>
          </p:nvPr>
        </p:nvSpPr>
        <p:spPr>
          <a:xfrm>
            <a:off x="457200" y="4017670"/>
            <a:ext cx="3967747" cy="600660"/>
          </a:xfrm>
        </p:spPr>
        <p:txBody>
          <a:bodyPr>
            <a:normAutofit/>
          </a:bodyPr>
          <a:lstStyle>
            <a:lvl1pPr>
              <a:defRPr sz="1600" baseline="0"/>
            </a:lvl1pPr>
          </a:lstStyle>
          <a:p>
            <a:pPr lvl="0"/>
            <a:r>
              <a:rPr lang="en-US" dirty="0" smtClean="0"/>
              <a:t>Conference</a:t>
            </a:r>
          </a:p>
          <a:p>
            <a:pPr lvl="0"/>
            <a:r>
              <a:rPr lang="en-US" dirty="0" smtClean="0"/>
              <a:t>Month 00, 0000</a:t>
            </a:r>
            <a:endParaRPr lang="en-US" dirty="0"/>
          </a:p>
        </p:txBody>
      </p:sp>
      <p:sp>
        <p:nvSpPr>
          <p:cNvPr id="4" name="Picture Placeholder 3"/>
          <p:cNvSpPr>
            <a:spLocks noGrp="1"/>
          </p:cNvSpPr>
          <p:nvPr>
            <p:ph type="pic" sz="quarter" idx="17" hasCustomPrompt="1"/>
          </p:nvPr>
        </p:nvSpPr>
        <p:spPr>
          <a:xfrm>
            <a:off x="612343" y="600364"/>
            <a:ext cx="1939203" cy="485486"/>
          </a:xfrm>
        </p:spPr>
        <p:txBody>
          <a:bodyPr>
            <a:normAutofit/>
          </a:bodyPr>
          <a:lstStyle>
            <a:lvl1pPr>
              <a:defRPr sz="1200"/>
            </a:lvl1pPr>
          </a:lstStyle>
          <a:p>
            <a:r>
              <a:rPr lang="en-US" dirty="0" smtClean="0"/>
              <a:t>Logo</a:t>
            </a:r>
            <a:endParaRPr lang="en-US" dirty="0"/>
          </a:p>
        </p:txBody>
      </p:sp>
    </p:spTree>
    <p:extLst>
      <p:ext uri="{BB962C8B-B14F-4D97-AF65-F5344CB8AC3E}">
        <p14:creationId xmlns:p14="http://schemas.microsoft.com/office/powerpoint/2010/main" val="2826562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2 Column with Line">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2"/>
          <p:cNvSpPr>
            <a:spLocks noGrp="1"/>
          </p:cNvSpPr>
          <p:nvPr>
            <p:ph idx="1" hasCustomPrompt="1"/>
          </p:nvPr>
        </p:nvSpPr>
        <p:spPr>
          <a:xfrm>
            <a:off x="457200" y="1600200"/>
            <a:ext cx="3969657" cy="4525963"/>
          </a:xfrm>
          <a:prstGeom prst="rect">
            <a:avLst/>
          </a:prstGeom>
        </p:spPr>
        <p:txBody>
          <a:bodyPr vert="horz" lIns="91440" tIns="45720" rIns="91440" bIns="45720" rtlCol="0" anchor="ctr">
            <a:normAutofit/>
          </a:bodyPr>
          <a:lstStyle>
            <a:lvl1pPr algn="ctr">
              <a:defRPr b="1">
                <a:solidFill>
                  <a:srgbClr val="00456B"/>
                </a:solidFill>
              </a:defRPr>
            </a:lvl1pPr>
            <a:lvl2pPr algn="ctr">
              <a:defRPr/>
            </a:lvl2pPr>
          </a:lstStyle>
          <a:p>
            <a:pPr lvl="0"/>
            <a:r>
              <a:rPr lang="en-US" dirty="0" smtClean="0"/>
              <a:t>Item</a:t>
            </a:r>
          </a:p>
          <a:p>
            <a:pPr lvl="1"/>
            <a:r>
              <a:rPr lang="en-US" dirty="0" smtClean="0"/>
              <a:t>Second level</a:t>
            </a:r>
          </a:p>
          <a:p>
            <a:pPr lvl="1"/>
            <a:r>
              <a:rPr lang="en-US" dirty="0" smtClean="0"/>
              <a:t>Example</a:t>
            </a:r>
          </a:p>
          <a:p>
            <a:pPr lvl="1"/>
            <a:endParaRPr lang="en-US" dirty="0" smtClean="0"/>
          </a:p>
          <a:p>
            <a:pPr lvl="0"/>
            <a:endParaRPr lang="en-US" dirty="0" smtClean="0"/>
          </a:p>
        </p:txBody>
      </p:sp>
      <p:sp>
        <p:nvSpPr>
          <p:cNvPr id="7" name="Text Placeholder 2"/>
          <p:cNvSpPr>
            <a:spLocks noGrp="1"/>
          </p:cNvSpPr>
          <p:nvPr>
            <p:ph idx="12" hasCustomPrompt="1"/>
          </p:nvPr>
        </p:nvSpPr>
        <p:spPr>
          <a:xfrm>
            <a:off x="4717143" y="1600200"/>
            <a:ext cx="3969657" cy="4525963"/>
          </a:xfrm>
          <a:prstGeom prst="rect">
            <a:avLst/>
          </a:prstGeom>
        </p:spPr>
        <p:txBody>
          <a:bodyPr vert="horz" lIns="91440" tIns="45720" rIns="91440" bIns="45720" rtlCol="0" anchor="ctr">
            <a:normAutofit/>
          </a:bodyPr>
          <a:lstStyle>
            <a:lvl1pPr algn="ctr">
              <a:defRPr b="1">
                <a:solidFill>
                  <a:srgbClr val="00456B"/>
                </a:solidFill>
              </a:defRPr>
            </a:lvl1pPr>
            <a:lvl2pPr algn="ctr">
              <a:defRPr/>
            </a:lvl2pPr>
          </a:lstStyle>
          <a:p>
            <a:pPr lvl="0"/>
            <a:r>
              <a:rPr lang="en-US" dirty="0" smtClean="0"/>
              <a:t>Item</a:t>
            </a:r>
          </a:p>
          <a:p>
            <a:pPr lvl="1"/>
            <a:r>
              <a:rPr lang="en-US" dirty="0" smtClean="0"/>
              <a:t>Second level</a:t>
            </a:r>
          </a:p>
          <a:p>
            <a:pPr lvl="1"/>
            <a:r>
              <a:rPr lang="en-US" dirty="0" smtClean="0"/>
              <a:t>Example</a:t>
            </a:r>
          </a:p>
          <a:p>
            <a:pPr lvl="1"/>
            <a:endParaRPr lang="en-US" dirty="0" smtClean="0"/>
          </a:p>
          <a:p>
            <a:pPr lvl="0"/>
            <a:endParaRPr lang="en-US" dirty="0" smtClean="0"/>
          </a:p>
        </p:txBody>
      </p:sp>
      <p:cxnSp>
        <p:nvCxnSpPr>
          <p:cNvPr id="9" name="Straight Connector 8"/>
          <p:cNvCxnSpPr/>
          <p:nvPr userDrawn="1"/>
        </p:nvCxnSpPr>
        <p:spPr>
          <a:xfrm>
            <a:off x="4572000" y="2218229"/>
            <a:ext cx="0" cy="328990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Column VS">
    <p:spTree>
      <p:nvGrpSpPr>
        <p:cNvPr id="1" name=""/>
        <p:cNvGrpSpPr/>
        <p:nvPr/>
      </p:nvGrpSpPr>
      <p:grpSpPr>
        <a:xfrm>
          <a:off x="0" y="0"/>
          <a:ext cx="0" cy="0"/>
          <a:chOff x="0" y="0"/>
          <a:chExt cx="0" cy="0"/>
        </a:xfrm>
      </p:grpSpPr>
      <p:sp>
        <p:nvSpPr>
          <p:cNvPr id="13" name="Text Placeholder 7"/>
          <p:cNvSpPr>
            <a:spLocks noGrp="1"/>
          </p:cNvSpPr>
          <p:nvPr>
            <p:ph type="body" sz="quarter" idx="14"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cxnSp>
        <p:nvCxnSpPr>
          <p:cNvPr id="12" name="Straight Connector 11"/>
          <p:cNvCxnSpPr/>
          <p:nvPr userDrawn="1"/>
        </p:nvCxnSpPr>
        <p:spPr>
          <a:xfrm>
            <a:off x="4572000" y="2218229"/>
            <a:ext cx="0" cy="328990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2"/>
          <p:cNvSpPr>
            <a:spLocks noGrp="1"/>
          </p:cNvSpPr>
          <p:nvPr>
            <p:ph idx="1" hasCustomPrompt="1"/>
          </p:nvPr>
        </p:nvSpPr>
        <p:spPr>
          <a:xfrm>
            <a:off x="457200" y="1600200"/>
            <a:ext cx="3969657" cy="4525963"/>
          </a:xfrm>
          <a:prstGeom prst="rect">
            <a:avLst/>
          </a:prstGeom>
        </p:spPr>
        <p:txBody>
          <a:bodyPr vert="horz" lIns="91440" tIns="45720" rIns="91440" bIns="45720" rtlCol="0" anchor="ctr">
            <a:normAutofit/>
          </a:bodyPr>
          <a:lstStyle>
            <a:lvl1pPr algn="ctr">
              <a:defRPr b="1">
                <a:solidFill>
                  <a:srgbClr val="00456B"/>
                </a:solidFill>
              </a:defRPr>
            </a:lvl1pPr>
            <a:lvl2pPr algn="ctr">
              <a:defRPr/>
            </a:lvl2pPr>
          </a:lstStyle>
          <a:p>
            <a:pPr lvl="0"/>
            <a:r>
              <a:rPr lang="en-US" dirty="0" smtClean="0"/>
              <a:t>Item</a:t>
            </a:r>
          </a:p>
          <a:p>
            <a:pPr lvl="1"/>
            <a:r>
              <a:rPr lang="en-US" dirty="0" smtClean="0"/>
              <a:t>Second level</a:t>
            </a:r>
          </a:p>
          <a:p>
            <a:pPr lvl="1"/>
            <a:r>
              <a:rPr lang="en-US" dirty="0" smtClean="0"/>
              <a:t>Example</a:t>
            </a:r>
          </a:p>
          <a:p>
            <a:pPr lvl="1"/>
            <a:endParaRPr lang="en-US" dirty="0" smtClean="0"/>
          </a:p>
          <a:p>
            <a:pPr lvl="0"/>
            <a:endParaRPr lang="en-US" dirty="0" smtClean="0"/>
          </a:p>
        </p:txBody>
      </p:sp>
      <p:sp>
        <p:nvSpPr>
          <p:cNvPr id="7" name="Text Placeholder 2"/>
          <p:cNvSpPr>
            <a:spLocks noGrp="1"/>
          </p:cNvSpPr>
          <p:nvPr>
            <p:ph idx="12" hasCustomPrompt="1"/>
          </p:nvPr>
        </p:nvSpPr>
        <p:spPr>
          <a:xfrm>
            <a:off x="4717143" y="1600200"/>
            <a:ext cx="3969657" cy="4525963"/>
          </a:xfrm>
          <a:prstGeom prst="rect">
            <a:avLst/>
          </a:prstGeom>
        </p:spPr>
        <p:txBody>
          <a:bodyPr vert="horz" lIns="91440" tIns="45720" rIns="91440" bIns="45720" rtlCol="0" anchor="ctr">
            <a:normAutofit/>
          </a:bodyPr>
          <a:lstStyle>
            <a:lvl1pPr algn="ctr">
              <a:defRPr b="1">
                <a:solidFill>
                  <a:srgbClr val="00456B"/>
                </a:solidFill>
              </a:defRPr>
            </a:lvl1pPr>
            <a:lvl2pPr algn="ctr">
              <a:defRPr/>
            </a:lvl2pPr>
          </a:lstStyle>
          <a:p>
            <a:pPr lvl="0"/>
            <a:r>
              <a:rPr lang="en-US" dirty="0" smtClean="0"/>
              <a:t>Item</a:t>
            </a:r>
          </a:p>
          <a:p>
            <a:pPr lvl="1"/>
            <a:r>
              <a:rPr lang="en-US" dirty="0" smtClean="0"/>
              <a:t>Second level</a:t>
            </a:r>
          </a:p>
          <a:p>
            <a:pPr lvl="1"/>
            <a:r>
              <a:rPr lang="en-US" dirty="0" smtClean="0"/>
              <a:t>Example</a:t>
            </a:r>
          </a:p>
          <a:p>
            <a:pPr lvl="1"/>
            <a:endParaRPr lang="en-US" dirty="0" smtClean="0"/>
          </a:p>
          <a:p>
            <a:pPr lvl="0"/>
            <a:endParaRPr lang="en-US" dirty="0" smtClean="0"/>
          </a:p>
        </p:txBody>
      </p:sp>
      <p:pic>
        <p:nvPicPr>
          <p:cNvPr id="9" name="Picture 8"/>
          <p:cNvPicPr>
            <a:picLocks noChangeAspect="1"/>
          </p:cNvPicPr>
          <p:nvPr userDrawn="1"/>
        </p:nvPicPr>
        <p:blipFill>
          <a:blip r:embed="rId2"/>
          <a:stretch>
            <a:fillRect/>
          </a:stretch>
        </p:blipFill>
        <p:spPr>
          <a:xfrm>
            <a:off x="3934881" y="2928142"/>
            <a:ext cx="1274238" cy="1306094"/>
          </a:xfrm>
          <a:prstGeom prst="rect">
            <a:avLst/>
          </a:prstGeom>
        </p:spPr>
      </p:pic>
      <p:sp>
        <p:nvSpPr>
          <p:cNvPr id="11" name="Text Placeholder 10"/>
          <p:cNvSpPr>
            <a:spLocks noGrp="1"/>
          </p:cNvSpPr>
          <p:nvPr>
            <p:ph type="body" sz="quarter" idx="13" hasCustomPrompt="1"/>
          </p:nvPr>
        </p:nvSpPr>
        <p:spPr>
          <a:xfrm>
            <a:off x="4142581" y="3314489"/>
            <a:ext cx="858838" cy="533400"/>
          </a:xfrm>
        </p:spPr>
        <p:txBody>
          <a:bodyPr>
            <a:normAutofit/>
          </a:bodyPr>
          <a:lstStyle>
            <a:lvl1pPr algn="ctr">
              <a:defRPr sz="2600" b="1">
                <a:solidFill>
                  <a:schemeClr val="bg1"/>
                </a:solidFill>
              </a:defRPr>
            </a:lvl1pPr>
          </a:lstStyle>
          <a:p>
            <a:pPr lvl="0"/>
            <a:r>
              <a:rPr lang="en-US" dirty="0" smtClean="0"/>
              <a:t>VS</a:t>
            </a:r>
            <a:endParaRPr lang="en-US"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 1">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hasCustomPrompt="1"/>
          </p:nvPr>
        </p:nvSpPr>
        <p:spPr>
          <a:xfrm>
            <a:off x="457200" y="274638"/>
            <a:ext cx="8229600" cy="1005522"/>
          </a:xfrm>
          <a:prstGeom prst="rect">
            <a:avLst/>
          </a:prstGeom>
        </p:spPr>
        <p:txBody>
          <a:bodyPr/>
          <a:lstStyle/>
          <a:p>
            <a:r>
              <a:rPr lang="en-US" dirty="0" smtClean="0"/>
              <a:t>Click To Edit Name of Chart</a:t>
            </a:r>
            <a:endParaRPr lang="en-US" dirty="0"/>
          </a:p>
        </p:txBody>
      </p:sp>
      <p:sp>
        <p:nvSpPr>
          <p:cNvPr id="11" name="Footer Placeholder 4"/>
          <p:cNvSpPr>
            <a:spLocks noGrp="1"/>
          </p:cNvSpPr>
          <p:nvPr>
            <p:ph type="ftr" sz="quarter" idx="11"/>
          </p:nvPr>
        </p:nvSpPr>
        <p:spPr>
          <a:xfrm>
            <a:off x="364063" y="6356351"/>
            <a:ext cx="5562600" cy="261018"/>
          </a:xfrm>
        </p:spPr>
        <p:txBody>
          <a:bodyPr/>
          <a:lstStyle/>
          <a:p>
            <a:r>
              <a:rPr lang="en-US" dirty="0" smtClean="0"/>
              <a:t>Creativity in Financial Elements of a Collaborative Divorce</a:t>
            </a:r>
            <a:endParaRPr lang="en-US" dirty="0"/>
          </a:p>
        </p:txBody>
      </p:sp>
      <p:sp>
        <p:nvSpPr>
          <p:cNvPr id="12" name="Slide Number Placeholder 5"/>
          <p:cNvSpPr>
            <a:spLocks noGrp="1"/>
          </p:cNvSpPr>
          <p:nvPr>
            <p:ph type="sldNum" sz="quarter" idx="12"/>
          </p:nvPr>
        </p:nvSpPr>
        <p:spPr>
          <a:xfrm>
            <a:off x="6637865" y="6356350"/>
            <a:ext cx="2133600" cy="261019"/>
          </a:xfrm>
        </p:spPr>
        <p:txBody>
          <a:bodyPr/>
          <a:lstStyle/>
          <a:p>
            <a:fld id="{E78C6CCD-222F-D147-93D2-DB5D30BDFD21}" type="slidenum">
              <a:rPr lang="en-US" smtClean="0"/>
              <a:t>‹#›</a:t>
            </a:fld>
            <a:endParaRPr lang="en-US" dirty="0"/>
          </a:p>
        </p:txBody>
      </p:sp>
      <p:cxnSp>
        <p:nvCxnSpPr>
          <p:cNvPr id="13" name="Straight Connector 1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4" name="Content Placeholder 3"/>
          <p:cNvSpPr>
            <a:spLocks noGrp="1"/>
          </p:cNvSpPr>
          <p:nvPr>
            <p:ph sz="quarter" idx="15" hasCustomPrompt="1"/>
          </p:nvPr>
        </p:nvSpPr>
        <p:spPr>
          <a:xfrm>
            <a:off x="457200" y="1665288"/>
            <a:ext cx="8229600" cy="4529137"/>
          </a:xfrm>
        </p:spPr>
        <p:txBody>
          <a:bodyPr anchor="ctr"/>
          <a:lstStyle>
            <a:lvl1pPr algn="ctr">
              <a:defRPr baseline="0"/>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8" name="Content Placeholder 2"/>
          <p:cNvSpPr>
            <a:spLocks noGrp="1"/>
          </p:cNvSpPr>
          <p:nvPr>
            <p:ph idx="1"/>
          </p:nvPr>
        </p:nvSpPr>
        <p:spPr>
          <a:xfrm>
            <a:off x="457200" y="3770766"/>
            <a:ext cx="8229600" cy="2355397"/>
          </a:xfrm>
        </p:spPr>
        <p:txBody>
          <a:bodyPr/>
          <a:lstStyle>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4" hasCustomPrompt="1"/>
          </p:nvPr>
        </p:nvSpPr>
        <p:spPr>
          <a:xfrm>
            <a:off x="457200" y="1600200"/>
            <a:ext cx="8229600" cy="1957388"/>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 Content Right">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1" name="Content Placeholder 7"/>
          <p:cNvSpPr>
            <a:spLocks noGrp="1"/>
          </p:cNvSpPr>
          <p:nvPr>
            <p:ph sz="quarter" idx="15" hasCustomPrompt="1"/>
          </p:nvPr>
        </p:nvSpPr>
        <p:spPr>
          <a:xfrm>
            <a:off x="6400800" y="1600200"/>
            <a:ext cx="2286000" cy="4525963"/>
          </a:xfrm>
        </p:spPr>
        <p:txBody>
          <a:bodyPr anchor="ctr"/>
          <a:lstStyle>
            <a:lvl1pPr algn="ctr">
              <a:defRPr baseline="0"/>
            </a:lvl1pPr>
          </a:lstStyle>
          <a:p>
            <a:pPr lvl="0"/>
            <a:r>
              <a:rPr lang="en-US" dirty="0" smtClean="0"/>
              <a:t>Content</a:t>
            </a:r>
            <a:endParaRPr lang="en-US" dirty="0"/>
          </a:p>
        </p:txBody>
      </p:sp>
      <p:sp>
        <p:nvSpPr>
          <p:cNvPr id="12" name="Content Placeholder 9"/>
          <p:cNvSpPr>
            <a:spLocks noGrp="1"/>
          </p:cNvSpPr>
          <p:nvPr>
            <p:ph sz="quarter" idx="14" hasCustomPrompt="1"/>
          </p:nvPr>
        </p:nvSpPr>
        <p:spPr>
          <a:xfrm>
            <a:off x="457200" y="1600200"/>
            <a:ext cx="5715000" cy="4525962"/>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Content Left">
    <p:spTree>
      <p:nvGrpSpPr>
        <p:cNvPr id="1" name=""/>
        <p:cNvGrpSpPr/>
        <p:nvPr/>
      </p:nvGrpSpPr>
      <p:grpSpPr>
        <a:xfrm>
          <a:off x="0" y="0"/>
          <a:ext cx="0" cy="0"/>
          <a:chOff x="0" y="0"/>
          <a:chExt cx="0" cy="0"/>
        </a:xfrm>
      </p:grpSpPr>
      <p:sp>
        <p:nvSpPr>
          <p:cNvPr id="11"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0" name="Content Placeholder 7"/>
          <p:cNvSpPr>
            <a:spLocks noGrp="1"/>
          </p:cNvSpPr>
          <p:nvPr>
            <p:ph sz="quarter" idx="15" hasCustomPrompt="1"/>
          </p:nvPr>
        </p:nvSpPr>
        <p:spPr>
          <a:xfrm>
            <a:off x="457200" y="1600200"/>
            <a:ext cx="2286000" cy="4525963"/>
          </a:xfrm>
        </p:spPr>
        <p:txBody>
          <a:bodyPr anchor="ctr"/>
          <a:lstStyle>
            <a:lvl1pPr algn="ctr">
              <a:defRPr baseline="0"/>
            </a:lvl1pPr>
          </a:lstStyle>
          <a:p>
            <a:pPr lvl="0"/>
            <a:r>
              <a:rPr lang="en-US" dirty="0" smtClean="0"/>
              <a:t>Content</a:t>
            </a:r>
            <a:endParaRPr lang="en-US" dirty="0"/>
          </a:p>
        </p:txBody>
      </p:sp>
      <p:sp>
        <p:nvSpPr>
          <p:cNvPr id="12" name="Content Placeholder 9"/>
          <p:cNvSpPr>
            <a:spLocks noGrp="1"/>
          </p:cNvSpPr>
          <p:nvPr>
            <p:ph sz="quarter" idx="14" hasCustomPrompt="1"/>
          </p:nvPr>
        </p:nvSpPr>
        <p:spPr>
          <a:xfrm>
            <a:off x="2971800" y="1600200"/>
            <a:ext cx="5715000" cy="4525962"/>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a Charts - Sto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3745593" y="2178945"/>
            <a:ext cx="941614" cy="592868"/>
          </a:xfrm>
          <a:prstGeom prst="rect">
            <a:avLst/>
          </a:prstGeom>
        </p:spPr>
      </p:pic>
      <p:pic>
        <p:nvPicPr>
          <p:cNvPr id="7" name="Picture 6"/>
          <p:cNvPicPr>
            <a:picLocks noChangeAspect="1"/>
          </p:cNvPicPr>
          <p:nvPr userDrawn="1"/>
        </p:nvPicPr>
        <p:blipFill>
          <a:blip r:embed="rId2"/>
          <a:stretch>
            <a:fillRect/>
          </a:stretch>
        </p:blipFill>
        <p:spPr>
          <a:xfrm rot="5400000">
            <a:off x="6999350" y="2946186"/>
            <a:ext cx="941614" cy="592868"/>
          </a:xfrm>
          <a:prstGeom prst="rect">
            <a:avLst/>
          </a:prstGeom>
        </p:spPr>
      </p:pic>
      <p:sp>
        <p:nvSpPr>
          <p:cNvPr id="8" name="Title 1"/>
          <p:cNvSpPr>
            <a:spLocks noGrp="1"/>
          </p:cNvSpPr>
          <p:nvPr>
            <p:ph type="title"/>
          </p:nvPr>
        </p:nvSpPr>
        <p:spPr>
          <a:xfrm>
            <a:off x="457200" y="274638"/>
            <a:ext cx="8229600" cy="1005522"/>
          </a:xfrm>
        </p:spPr>
        <p:txBody>
          <a:bodyPr/>
          <a:lstStyle/>
          <a:p>
            <a:r>
              <a:rPr lang="en-US" smtClean="0"/>
              <a:t>Click to edit Master title style</a:t>
            </a:r>
            <a:endParaRPr lang="en-US"/>
          </a:p>
        </p:txBody>
      </p:sp>
      <p:cxnSp>
        <p:nvCxnSpPr>
          <p:cNvPr id="9" name="Straight Connector 8"/>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0" name="Content Placeholder 12"/>
          <p:cNvSpPr>
            <a:spLocks noGrp="1"/>
          </p:cNvSpPr>
          <p:nvPr>
            <p:ph sz="quarter" idx="16" hasCustomPrompt="1"/>
          </p:nvPr>
        </p:nvSpPr>
        <p:spPr>
          <a:xfrm>
            <a:off x="457200" y="1602798"/>
            <a:ext cx="3898900" cy="1826202"/>
          </a:xfrm>
          <a:solidFill>
            <a:schemeClr val="bg1"/>
          </a:solidFill>
        </p:spPr>
        <p:txBody>
          <a:bodyPr/>
          <a:lstStyle>
            <a:lvl1pPr>
              <a:defRPr sz="2800"/>
            </a:lvl1pPr>
          </a:lstStyle>
          <a:p>
            <a:pPr lvl="0"/>
            <a:r>
              <a:rPr lang="en-US" dirty="0" smtClean="0"/>
              <a:t>Chart 1</a:t>
            </a:r>
            <a:endParaRPr lang="en-US" dirty="0"/>
          </a:p>
        </p:txBody>
      </p:sp>
      <p:sp>
        <p:nvSpPr>
          <p:cNvPr id="12" name="Content Placeholder 12"/>
          <p:cNvSpPr>
            <a:spLocks noGrp="1"/>
          </p:cNvSpPr>
          <p:nvPr>
            <p:ph sz="quarter" idx="18" hasCustomPrompt="1"/>
          </p:nvPr>
        </p:nvSpPr>
        <p:spPr>
          <a:xfrm>
            <a:off x="4826907" y="1602798"/>
            <a:ext cx="3859893" cy="1826202"/>
          </a:xfrm>
          <a:solidFill>
            <a:schemeClr val="bg1"/>
          </a:solidFill>
        </p:spPr>
        <p:txBody>
          <a:bodyPr/>
          <a:lstStyle/>
          <a:p>
            <a:pPr lvl="0"/>
            <a:r>
              <a:rPr lang="en-US" dirty="0" smtClean="0"/>
              <a:t>Chart 2</a:t>
            </a:r>
            <a:endParaRPr lang="en-US" dirty="0"/>
          </a:p>
        </p:txBody>
      </p:sp>
      <p:sp>
        <p:nvSpPr>
          <p:cNvPr id="13" name="Content Placeholder 12"/>
          <p:cNvSpPr>
            <a:spLocks noGrp="1"/>
          </p:cNvSpPr>
          <p:nvPr>
            <p:ph sz="quarter" idx="19" hasCustomPrompt="1"/>
          </p:nvPr>
        </p:nvSpPr>
        <p:spPr>
          <a:xfrm>
            <a:off x="3314700" y="3761794"/>
            <a:ext cx="5372100" cy="2413929"/>
          </a:xfrm>
          <a:solidFill>
            <a:schemeClr val="bg1"/>
          </a:solidFill>
        </p:spPr>
        <p:txBody>
          <a:bodyPr/>
          <a:lstStyle/>
          <a:p>
            <a:pPr lvl="0"/>
            <a:r>
              <a:rPr lang="en-US" dirty="0" smtClean="0"/>
              <a:t>Chart 3</a:t>
            </a:r>
            <a:endParaRPr lang="en-US" dirty="0"/>
          </a:p>
        </p:txBody>
      </p:sp>
      <p:sp>
        <p:nvSpPr>
          <p:cNvPr id="14" name="Content Placeholder 12"/>
          <p:cNvSpPr>
            <a:spLocks noGrp="1"/>
          </p:cNvSpPr>
          <p:nvPr>
            <p:ph sz="quarter" idx="20" hasCustomPrompt="1"/>
          </p:nvPr>
        </p:nvSpPr>
        <p:spPr>
          <a:xfrm>
            <a:off x="457200" y="3761794"/>
            <a:ext cx="2514600" cy="2413929"/>
          </a:xfrm>
          <a:solidFill>
            <a:srgbClr val="E6E7E8"/>
          </a:solidFill>
        </p:spPr>
        <p:txBody>
          <a:bodyPr>
            <a:normAutofit/>
          </a:bodyPr>
          <a:lstStyle>
            <a:lvl1pPr>
              <a:defRPr sz="2000"/>
            </a:lvl1pPr>
          </a:lstStyle>
          <a:p>
            <a:pPr lvl="0"/>
            <a:r>
              <a:rPr lang="en-US" dirty="0" smtClean="0"/>
              <a:t>Commentary</a:t>
            </a:r>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b Charts - Sto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5172861" y="2193674"/>
            <a:ext cx="941614" cy="592868"/>
          </a:xfrm>
          <a:prstGeom prst="rect">
            <a:avLst/>
          </a:prstGeom>
        </p:spPr>
      </p:pic>
      <p:pic>
        <p:nvPicPr>
          <p:cNvPr id="7" name="Picture 6"/>
          <p:cNvPicPr>
            <a:picLocks noChangeAspect="1"/>
          </p:cNvPicPr>
          <p:nvPr userDrawn="1"/>
        </p:nvPicPr>
        <p:blipFill>
          <a:blip r:embed="rId2"/>
          <a:stretch>
            <a:fillRect/>
          </a:stretch>
        </p:blipFill>
        <p:spPr>
          <a:xfrm rot="5400000">
            <a:off x="6999350" y="2946186"/>
            <a:ext cx="941614" cy="592868"/>
          </a:xfrm>
          <a:prstGeom prst="rect">
            <a:avLst/>
          </a:prstGeom>
        </p:spPr>
      </p:pic>
      <p:sp>
        <p:nvSpPr>
          <p:cNvPr id="8" name="Title 1"/>
          <p:cNvSpPr>
            <a:spLocks noGrp="1"/>
          </p:cNvSpPr>
          <p:nvPr>
            <p:ph type="title"/>
          </p:nvPr>
        </p:nvSpPr>
        <p:spPr>
          <a:xfrm>
            <a:off x="457200" y="274638"/>
            <a:ext cx="8229600" cy="1005522"/>
          </a:xfrm>
        </p:spPr>
        <p:txBody>
          <a:bodyPr/>
          <a:lstStyle/>
          <a:p>
            <a:r>
              <a:rPr lang="en-US" smtClean="0"/>
              <a:t>Click to edit Master title style</a:t>
            </a:r>
            <a:endParaRPr lang="en-US"/>
          </a:p>
        </p:txBody>
      </p:sp>
      <p:cxnSp>
        <p:nvCxnSpPr>
          <p:cNvPr id="9" name="Straight Connector 8"/>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1" name="Content Placeholder 12"/>
          <p:cNvSpPr>
            <a:spLocks noGrp="1"/>
          </p:cNvSpPr>
          <p:nvPr>
            <p:ph sz="quarter" idx="17" hasCustomPrompt="1"/>
          </p:nvPr>
        </p:nvSpPr>
        <p:spPr>
          <a:xfrm>
            <a:off x="3314700" y="1602798"/>
            <a:ext cx="2514600" cy="1826202"/>
          </a:xfrm>
          <a:solidFill>
            <a:schemeClr val="bg1"/>
          </a:solidFill>
        </p:spPr>
        <p:txBody>
          <a:bodyPr/>
          <a:lstStyle/>
          <a:p>
            <a:pPr lvl="0"/>
            <a:r>
              <a:rPr lang="en-US" dirty="0" smtClean="0"/>
              <a:t>Chart 1</a:t>
            </a:r>
            <a:endParaRPr lang="en-US" dirty="0"/>
          </a:p>
        </p:txBody>
      </p:sp>
      <p:sp>
        <p:nvSpPr>
          <p:cNvPr id="12" name="Content Placeholder 12"/>
          <p:cNvSpPr>
            <a:spLocks noGrp="1"/>
          </p:cNvSpPr>
          <p:nvPr>
            <p:ph sz="quarter" idx="18" hasCustomPrompt="1"/>
          </p:nvPr>
        </p:nvSpPr>
        <p:spPr>
          <a:xfrm>
            <a:off x="6172200" y="1602798"/>
            <a:ext cx="2514600" cy="1826202"/>
          </a:xfrm>
          <a:solidFill>
            <a:schemeClr val="bg1"/>
          </a:solidFill>
        </p:spPr>
        <p:txBody>
          <a:bodyPr/>
          <a:lstStyle/>
          <a:p>
            <a:pPr lvl="0"/>
            <a:r>
              <a:rPr lang="en-US" dirty="0" smtClean="0"/>
              <a:t>Chart 2</a:t>
            </a:r>
            <a:endParaRPr lang="en-US" dirty="0"/>
          </a:p>
        </p:txBody>
      </p:sp>
      <p:sp>
        <p:nvSpPr>
          <p:cNvPr id="13" name="Content Placeholder 12"/>
          <p:cNvSpPr>
            <a:spLocks noGrp="1"/>
          </p:cNvSpPr>
          <p:nvPr>
            <p:ph sz="quarter" idx="19" hasCustomPrompt="1"/>
          </p:nvPr>
        </p:nvSpPr>
        <p:spPr>
          <a:xfrm>
            <a:off x="3314700" y="3761794"/>
            <a:ext cx="5372100" cy="2413929"/>
          </a:xfrm>
          <a:solidFill>
            <a:schemeClr val="bg1"/>
          </a:solidFill>
        </p:spPr>
        <p:txBody>
          <a:bodyPr/>
          <a:lstStyle/>
          <a:p>
            <a:pPr lvl="0"/>
            <a:r>
              <a:rPr lang="en-US" dirty="0" smtClean="0"/>
              <a:t>Chart 3</a:t>
            </a:r>
            <a:endParaRPr lang="en-US" dirty="0"/>
          </a:p>
        </p:txBody>
      </p:sp>
      <p:sp>
        <p:nvSpPr>
          <p:cNvPr id="14" name="Content Placeholder 12"/>
          <p:cNvSpPr>
            <a:spLocks noGrp="1"/>
          </p:cNvSpPr>
          <p:nvPr>
            <p:ph sz="quarter" idx="20" hasCustomPrompt="1"/>
          </p:nvPr>
        </p:nvSpPr>
        <p:spPr>
          <a:xfrm>
            <a:off x="457200" y="1602798"/>
            <a:ext cx="2514600" cy="4572925"/>
          </a:xfrm>
          <a:solidFill>
            <a:srgbClr val="E6E7E8"/>
          </a:solidFill>
        </p:spPr>
        <p:txBody>
          <a:bodyPr>
            <a:normAutofit/>
          </a:bodyPr>
          <a:lstStyle>
            <a:lvl1pPr>
              <a:defRPr sz="2000"/>
            </a:lvl1pPr>
          </a:lstStyle>
          <a:p>
            <a:pPr lvl="0"/>
            <a:r>
              <a:rPr lang="en-US" dirty="0" smtClean="0"/>
              <a:t>Commentary</a:t>
            </a:r>
            <a:endParaRPr lang="en-US" dirty="0"/>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harts - Sto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301506" y="2193674"/>
            <a:ext cx="941614" cy="592868"/>
          </a:xfrm>
          <a:prstGeom prst="rect">
            <a:avLst/>
          </a:prstGeom>
        </p:spPr>
      </p:pic>
      <p:pic>
        <p:nvPicPr>
          <p:cNvPr id="6" name="Picture 5"/>
          <p:cNvPicPr>
            <a:picLocks noChangeAspect="1"/>
          </p:cNvPicPr>
          <p:nvPr userDrawn="1"/>
        </p:nvPicPr>
        <p:blipFill>
          <a:blip r:embed="rId2"/>
          <a:stretch>
            <a:fillRect/>
          </a:stretch>
        </p:blipFill>
        <p:spPr>
          <a:xfrm>
            <a:off x="5172861" y="2193674"/>
            <a:ext cx="941614" cy="592868"/>
          </a:xfrm>
          <a:prstGeom prst="rect">
            <a:avLst/>
          </a:prstGeom>
        </p:spPr>
      </p:pic>
      <p:pic>
        <p:nvPicPr>
          <p:cNvPr id="7" name="Picture 6"/>
          <p:cNvPicPr>
            <a:picLocks noChangeAspect="1"/>
          </p:cNvPicPr>
          <p:nvPr userDrawn="1"/>
        </p:nvPicPr>
        <p:blipFill>
          <a:blip r:embed="rId2"/>
          <a:stretch>
            <a:fillRect/>
          </a:stretch>
        </p:blipFill>
        <p:spPr>
          <a:xfrm rot="5400000">
            <a:off x="6999350" y="2946186"/>
            <a:ext cx="941614" cy="592868"/>
          </a:xfrm>
          <a:prstGeom prst="rect">
            <a:avLst/>
          </a:prstGeom>
        </p:spPr>
      </p:pic>
      <p:sp>
        <p:nvSpPr>
          <p:cNvPr id="8" name="Title 1"/>
          <p:cNvSpPr>
            <a:spLocks noGrp="1"/>
          </p:cNvSpPr>
          <p:nvPr>
            <p:ph type="title"/>
          </p:nvPr>
        </p:nvSpPr>
        <p:spPr>
          <a:xfrm>
            <a:off x="457200" y="274638"/>
            <a:ext cx="8229600" cy="1005522"/>
          </a:xfrm>
        </p:spPr>
        <p:txBody>
          <a:bodyPr/>
          <a:lstStyle/>
          <a:p>
            <a:r>
              <a:rPr lang="en-US" smtClean="0"/>
              <a:t>Click to edit Master title style</a:t>
            </a:r>
            <a:endParaRPr lang="en-US"/>
          </a:p>
        </p:txBody>
      </p:sp>
      <p:cxnSp>
        <p:nvCxnSpPr>
          <p:cNvPr id="9" name="Straight Connector 8"/>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0" name="Content Placeholder 12"/>
          <p:cNvSpPr>
            <a:spLocks noGrp="1"/>
          </p:cNvSpPr>
          <p:nvPr>
            <p:ph sz="quarter" idx="16" hasCustomPrompt="1"/>
          </p:nvPr>
        </p:nvSpPr>
        <p:spPr>
          <a:xfrm>
            <a:off x="457200" y="1602798"/>
            <a:ext cx="2514600" cy="1826202"/>
          </a:xfrm>
          <a:solidFill>
            <a:schemeClr val="bg1"/>
          </a:solidFill>
        </p:spPr>
        <p:txBody>
          <a:bodyPr/>
          <a:lstStyle/>
          <a:p>
            <a:pPr lvl="0"/>
            <a:r>
              <a:rPr lang="en-US" dirty="0" smtClean="0"/>
              <a:t>Chart 1</a:t>
            </a:r>
            <a:endParaRPr lang="en-US" dirty="0"/>
          </a:p>
        </p:txBody>
      </p:sp>
      <p:sp>
        <p:nvSpPr>
          <p:cNvPr id="11" name="Content Placeholder 12"/>
          <p:cNvSpPr>
            <a:spLocks noGrp="1"/>
          </p:cNvSpPr>
          <p:nvPr>
            <p:ph sz="quarter" idx="17" hasCustomPrompt="1"/>
          </p:nvPr>
        </p:nvSpPr>
        <p:spPr>
          <a:xfrm>
            <a:off x="3314700" y="1602798"/>
            <a:ext cx="2514600" cy="1826202"/>
          </a:xfrm>
          <a:solidFill>
            <a:schemeClr val="bg1"/>
          </a:solidFill>
        </p:spPr>
        <p:txBody>
          <a:bodyPr/>
          <a:lstStyle/>
          <a:p>
            <a:pPr lvl="0"/>
            <a:r>
              <a:rPr lang="en-US" dirty="0" smtClean="0"/>
              <a:t>Chart 2</a:t>
            </a:r>
            <a:endParaRPr lang="en-US" dirty="0"/>
          </a:p>
        </p:txBody>
      </p:sp>
      <p:sp>
        <p:nvSpPr>
          <p:cNvPr id="12" name="Content Placeholder 12"/>
          <p:cNvSpPr>
            <a:spLocks noGrp="1"/>
          </p:cNvSpPr>
          <p:nvPr>
            <p:ph sz="quarter" idx="18" hasCustomPrompt="1"/>
          </p:nvPr>
        </p:nvSpPr>
        <p:spPr>
          <a:xfrm>
            <a:off x="6172200" y="1602798"/>
            <a:ext cx="2514600" cy="1826202"/>
          </a:xfrm>
          <a:solidFill>
            <a:schemeClr val="bg1"/>
          </a:solidFill>
        </p:spPr>
        <p:txBody>
          <a:bodyPr/>
          <a:lstStyle/>
          <a:p>
            <a:pPr lvl="0"/>
            <a:r>
              <a:rPr lang="en-US" dirty="0" smtClean="0"/>
              <a:t>Chart 3</a:t>
            </a:r>
            <a:endParaRPr lang="en-US" dirty="0"/>
          </a:p>
        </p:txBody>
      </p:sp>
      <p:sp>
        <p:nvSpPr>
          <p:cNvPr id="13" name="Content Placeholder 12"/>
          <p:cNvSpPr>
            <a:spLocks noGrp="1"/>
          </p:cNvSpPr>
          <p:nvPr>
            <p:ph sz="quarter" idx="19" hasCustomPrompt="1"/>
          </p:nvPr>
        </p:nvSpPr>
        <p:spPr>
          <a:xfrm>
            <a:off x="3314700" y="3761794"/>
            <a:ext cx="5372100" cy="2413929"/>
          </a:xfrm>
          <a:solidFill>
            <a:schemeClr val="bg1"/>
          </a:solidFill>
        </p:spPr>
        <p:txBody>
          <a:bodyPr/>
          <a:lstStyle/>
          <a:p>
            <a:pPr lvl="0"/>
            <a:r>
              <a:rPr lang="en-US" dirty="0" smtClean="0"/>
              <a:t>Chart 4</a:t>
            </a:r>
            <a:endParaRPr lang="en-US" dirty="0"/>
          </a:p>
        </p:txBody>
      </p:sp>
      <p:sp>
        <p:nvSpPr>
          <p:cNvPr id="14" name="Content Placeholder 12"/>
          <p:cNvSpPr>
            <a:spLocks noGrp="1"/>
          </p:cNvSpPr>
          <p:nvPr>
            <p:ph sz="quarter" idx="20" hasCustomPrompt="1"/>
          </p:nvPr>
        </p:nvSpPr>
        <p:spPr>
          <a:xfrm>
            <a:off x="457200" y="3761794"/>
            <a:ext cx="2514600" cy="2413929"/>
          </a:xfrm>
          <a:solidFill>
            <a:srgbClr val="E6E7E8"/>
          </a:solidFill>
        </p:spPr>
        <p:txBody>
          <a:bodyPr>
            <a:normAutofit/>
          </a:bodyPr>
          <a:lstStyle>
            <a:lvl1pPr>
              <a:defRPr sz="2000"/>
            </a:lvl1pPr>
          </a:lstStyle>
          <a:p>
            <a:pPr lvl="0"/>
            <a:r>
              <a:rPr lang="en-US" dirty="0" smtClean="0"/>
              <a:t>Commentary</a:t>
            </a:r>
            <a:endParaRPr lang="en-US" dirty="0"/>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4 Horizontal">
    <p:spTree>
      <p:nvGrpSpPr>
        <p:cNvPr id="1" name=""/>
        <p:cNvGrpSpPr/>
        <p:nvPr/>
      </p:nvGrpSpPr>
      <p:grpSpPr>
        <a:xfrm>
          <a:off x="0" y="0"/>
          <a:ext cx="0" cy="0"/>
          <a:chOff x="0" y="0"/>
          <a:chExt cx="0" cy="0"/>
        </a:xfrm>
      </p:grpSpPr>
      <p:sp>
        <p:nvSpPr>
          <p:cNvPr id="16" name="Text Placeholder 7"/>
          <p:cNvSpPr>
            <a:spLocks noGrp="1"/>
          </p:cNvSpPr>
          <p:nvPr>
            <p:ph type="body" sz="quarter" idx="16"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7" name="Content Placeholder 6"/>
          <p:cNvSpPr>
            <a:spLocks noGrp="1"/>
          </p:cNvSpPr>
          <p:nvPr>
            <p:ph sz="quarter" idx="12" hasCustomPrompt="1"/>
          </p:nvPr>
        </p:nvSpPr>
        <p:spPr>
          <a:xfrm>
            <a:off x="457200" y="1600200"/>
            <a:ext cx="8229600" cy="889000"/>
          </a:xfrm>
        </p:spPr>
        <p:txBody>
          <a:bodyPr anchor="ctr">
            <a:normAutofit/>
          </a:bodyPr>
          <a:lstStyle>
            <a:lvl1pPr algn="ctr">
              <a:defRPr sz="2800">
                <a:solidFill>
                  <a:srgbClr val="00456B"/>
                </a:solidFill>
              </a:defRPr>
            </a:lvl1pPr>
            <a:lvl2pPr>
              <a:defRPr>
                <a:solidFill>
                  <a:srgbClr val="00456B"/>
                </a:solidFill>
              </a:defRPr>
            </a:lvl2pPr>
            <a:lvl3pPr>
              <a:defRPr>
                <a:solidFill>
                  <a:srgbClr val="00456B"/>
                </a:solidFill>
              </a:defRPr>
            </a:lvl3pPr>
            <a:lvl4pPr>
              <a:defRPr>
                <a:solidFill>
                  <a:srgbClr val="00456B"/>
                </a:solidFill>
              </a:defRPr>
            </a:lvl4pPr>
            <a:lvl5pPr>
              <a:defRPr>
                <a:solidFill>
                  <a:srgbClr val="00456B"/>
                </a:solidFill>
              </a:defRPr>
            </a:lvl5pPr>
          </a:lstStyle>
          <a:p>
            <a:pPr lvl="0"/>
            <a:r>
              <a:rPr lang="en-US" dirty="0" smtClean="0"/>
              <a:t>Text</a:t>
            </a:r>
            <a:endParaRPr lang="en-US" dirty="0"/>
          </a:p>
        </p:txBody>
      </p:sp>
      <p:sp>
        <p:nvSpPr>
          <p:cNvPr id="8" name="Content Placeholder 6"/>
          <p:cNvSpPr>
            <a:spLocks noGrp="1"/>
          </p:cNvSpPr>
          <p:nvPr>
            <p:ph sz="quarter" idx="13" hasCustomPrompt="1"/>
          </p:nvPr>
        </p:nvSpPr>
        <p:spPr>
          <a:xfrm>
            <a:off x="457200" y="2812521"/>
            <a:ext cx="8229600" cy="889000"/>
          </a:xfrm>
        </p:spPr>
        <p:txBody>
          <a:bodyPr anchor="ctr">
            <a:normAutofit/>
          </a:bodyPr>
          <a:lstStyle>
            <a:lvl1pPr algn="ctr">
              <a:defRPr sz="2800">
                <a:solidFill>
                  <a:srgbClr val="00456B"/>
                </a:solidFill>
              </a:defRPr>
            </a:lvl1pPr>
            <a:lvl2pPr>
              <a:defRPr>
                <a:solidFill>
                  <a:srgbClr val="00456B"/>
                </a:solidFill>
              </a:defRPr>
            </a:lvl2pPr>
            <a:lvl3pPr>
              <a:defRPr>
                <a:solidFill>
                  <a:srgbClr val="00456B"/>
                </a:solidFill>
              </a:defRPr>
            </a:lvl3pPr>
            <a:lvl4pPr>
              <a:defRPr>
                <a:solidFill>
                  <a:srgbClr val="00456B"/>
                </a:solidFill>
              </a:defRPr>
            </a:lvl4pPr>
            <a:lvl5pPr>
              <a:defRPr>
                <a:solidFill>
                  <a:srgbClr val="00456B"/>
                </a:solidFill>
              </a:defRPr>
            </a:lvl5pPr>
          </a:lstStyle>
          <a:p>
            <a:pPr lvl="0"/>
            <a:r>
              <a:rPr lang="en-US" dirty="0" smtClean="0"/>
              <a:t>Text</a:t>
            </a:r>
            <a:endParaRPr lang="en-US" dirty="0"/>
          </a:p>
        </p:txBody>
      </p:sp>
      <p:sp>
        <p:nvSpPr>
          <p:cNvPr id="9" name="Content Placeholder 6"/>
          <p:cNvSpPr>
            <a:spLocks noGrp="1"/>
          </p:cNvSpPr>
          <p:nvPr>
            <p:ph sz="quarter" idx="14" hasCustomPrompt="1"/>
          </p:nvPr>
        </p:nvSpPr>
        <p:spPr>
          <a:xfrm>
            <a:off x="457200" y="4024842"/>
            <a:ext cx="8229600" cy="889000"/>
          </a:xfrm>
        </p:spPr>
        <p:txBody>
          <a:bodyPr anchor="ctr">
            <a:normAutofit/>
          </a:bodyPr>
          <a:lstStyle>
            <a:lvl1pPr algn="ctr">
              <a:defRPr sz="2800">
                <a:solidFill>
                  <a:srgbClr val="00456B"/>
                </a:solidFill>
              </a:defRPr>
            </a:lvl1pPr>
            <a:lvl2pPr>
              <a:defRPr>
                <a:solidFill>
                  <a:srgbClr val="00456B"/>
                </a:solidFill>
              </a:defRPr>
            </a:lvl2pPr>
            <a:lvl3pPr>
              <a:defRPr>
                <a:solidFill>
                  <a:srgbClr val="00456B"/>
                </a:solidFill>
              </a:defRPr>
            </a:lvl3pPr>
            <a:lvl4pPr>
              <a:defRPr>
                <a:solidFill>
                  <a:srgbClr val="00456B"/>
                </a:solidFill>
              </a:defRPr>
            </a:lvl4pPr>
            <a:lvl5pPr>
              <a:defRPr>
                <a:solidFill>
                  <a:srgbClr val="00456B"/>
                </a:solidFill>
              </a:defRPr>
            </a:lvl5pPr>
          </a:lstStyle>
          <a:p>
            <a:pPr lvl="0"/>
            <a:r>
              <a:rPr lang="en-US" dirty="0" smtClean="0"/>
              <a:t>Text</a:t>
            </a:r>
            <a:endParaRPr lang="en-US" dirty="0"/>
          </a:p>
        </p:txBody>
      </p:sp>
      <p:sp>
        <p:nvSpPr>
          <p:cNvPr id="10" name="Content Placeholder 6"/>
          <p:cNvSpPr>
            <a:spLocks noGrp="1"/>
          </p:cNvSpPr>
          <p:nvPr>
            <p:ph sz="quarter" idx="15" hasCustomPrompt="1"/>
          </p:nvPr>
        </p:nvSpPr>
        <p:spPr>
          <a:xfrm>
            <a:off x="457200" y="5237163"/>
            <a:ext cx="8229600" cy="889000"/>
          </a:xfrm>
        </p:spPr>
        <p:txBody>
          <a:bodyPr anchor="ctr">
            <a:normAutofit/>
          </a:bodyPr>
          <a:lstStyle>
            <a:lvl1pPr algn="ctr">
              <a:defRPr sz="2800">
                <a:solidFill>
                  <a:srgbClr val="00456B"/>
                </a:solidFill>
              </a:defRPr>
            </a:lvl1pPr>
            <a:lvl2pPr>
              <a:defRPr>
                <a:solidFill>
                  <a:srgbClr val="00456B"/>
                </a:solidFill>
              </a:defRPr>
            </a:lvl2pPr>
            <a:lvl3pPr>
              <a:defRPr>
                <a:solidFill>
                  <a:srgbClr val="00456B"/>
                </a:solidFill>
              </a:defRPr>
            </a:lvl3pPr>
            <a:lvl4pPr>
              <a:defRPr>
                <a:solidFill>
                  <a:srgbClr val="00456B"/>
                </a:solidFill>
              </a:defRPr>
            </a:lvl4pPr>
            <a:lvl5pPr>
              <a:defRPr>
                <a:solidFill>
                  <a:srgbClr val="00456B"/>
                </a:solidFill>
              </a:defRPr>
            </a:lvl5pPr>
          </a:lstStyle>
          <a:p>
            <a:pPr lvl="0"/>
            <a:r>
              <a:rPr lang="en-US" dirty="0" smtClean="0"/>
              <a:t>Text</a:t>
            </a:r>
            <a:endParaRPr lang="en-US" dirty="0"/>
          </a:p>
        </p:txBody>
      </p:sp>
      <p:cxnSp>
        <p:nvCxnSpPr>
          <p:cNvPr id="13" name="Straight Connector 12"/>
          <p:cNvCxnSpPr/>
          <p:nvPr userDrawn="1"/>
        </p:nvCxnSpPr>
        <p:spPr>
          <a:xfrm>
            <a:off x="457200" y="2641600"/>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3860800"/>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57200" y="5067300"/>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ent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lvl1pPr algn="ctr">
              <a:defRPr/>
            </a:lvl1p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lgn="ct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2735180" y="4461844"/>
            <a:ext cx="3673640"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2588127" y="4809924"/>
            <a:ext cx="3967747" cy="1001713"/>
          </a:xfrm>
        </p:spPr>
        <p:txBody>
          <a:bodyPr>
            <a:normAutofit/>
          </a:bodyPr>
          <a:lstStyle>
            <a:lvl1pPr algn="ct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2588127" y="5856288"/>
            <a:ext cx="3967747" cy="600660"/>
          </a:xfrm>
        </p:spPr>
        <p:txBody>
          <a:bodyPr>
            <a:normAutofit/>
          </a:bodyPr>
          <a:lstStyle>
            <a:lvl1pPr algn="ctr">
              <a:defRPr sz="1600" baseline="0"/>
            </a:lvl1pPr>
          </a:lstStyle>
          <a:p>
            <a:pPr lvl="0"/>
            <a:r>
              <a:rPr lang="en-US" dirty="0" smtClean="0"/>
              <a:t>Month 00, 0000</a:t>
            </a:r>
            <a:endParaRPr lang="en-US" dirty="0"/>
          </a:p>
        </p:txBody>
      </p:sp>
    </p:spTree>
    <p:extLst>
      <p:ext uri="{BB962C8B-B14F-4D97-AF65-F5344CB8AC3E}">
        <p14:creationId xmlns:p14="http://schemas.microsoft.com/office/powerpoint/2010/main" val="1804996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3 Vertical">
    <p:spTree>
      <p:nvGrpSpPr>
        <p:cNvPr id="1" name=""/>
        <p:cNvGrpSpPr/>
        <p:nvPr/>
      </p:nvGrpSpPr>
      <p:grpSpPr>
        <a:xfrm>
          <a:off x="0" y="0"/>
          <a:ext cx="0" cy="0"/>
          <a:chOff x="0" y="0"/>
          <a:chExt cx="0" cy="0"/>
        </a:xfrm>
      </p:grpSpPr>
      <p:sp>
        <p:nvSpPr>
          <p:cNvPr id="13" name="Text Placeholder 7"/>
          <p:cNvSpPr>
            <a:spLocks noGrp="1"/>
          </p:cNvSpPr>
          <p:nvPr>
            <p:ph type="body" sz="quarter" idx="16"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userDrawn="1"/>
        </p:nvCxnSpPr>
        <p:spPr>
          <a:xfrm rot="5400000">
            <a:off x="4343400" y="3863181"/>
            <a:ext cx="33655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rot="5400000">
            <a:off x="1460500" y="3863181"/>
            <a:ext cx="33655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2"/>
          <p:cNvSpPr>
            <a:spLocks noGrp="1"/>
          </p:cNvSpPr>
          <p:nvPr>
            <p:ph sz="quarter" idx="13" hasCustomPrompt="1"/>
          </p:nvPr>
        </p:nvSpPr>
        <p:spPr>
          <a:xfrm>
            <a:off x="45720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6" name="Content Placeholder 12"/>
          <p:cNvSpPr>
            <a:spLocks noGrp="1"/>
          </p:cNvSpPr>
          <p:nvPr>
            <p:ph sz="quarter" idx="14" hasCustomPrompt="1"/>
          </p:nvPr>
        </p:nvSpPr>
        <p:spPr>
          <a:xfrm>
            <a:off x="333756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7" name="Content Placeholder 12"/>
          <p:cNvSpPr>
            <a:spLocks noGrp="1"/>
          </p:cNvSpPr>
          <p:nvPr>
            <p:ph sz="quarter" idx="15" hasCustomPrompt="1"/>
          </p:nvPr>
        </p:nvSpPr>
        <p:spPr>
          <a:xfrm>
            <a:off x="621792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Comparison">
    <p:spTree>
      <p:nvGrpSpPr>
        <p:cNvPr id="1" name=""/>
        <p:cNvGrpSpPr/>
        <p:nvPr/>
      </p:nvGrpSpPr>
      <p:grpSpPr>
        <a:xfrm>
          <a:off x="0" y="0"/>
          <a:ext cx="0" cy="0"/>
          <a:chOff x="0" y="0"/>
          <a:chExt cx="0" cy="0"/>
        </a:xfrm>
      </p:grpSpPr>
      <p:sp>
        <p:nvSpPr>
          <p:cNvPr id="20" name="Text Placeholder 7"/>
          <p:cNvSpPr>
            <a:spLocks noGrp="1"/>
          </p:cNvSpPr>
          <p:nvPr>
            <p:ph type="body" sz="quarter" idx="19"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userDrawn="1"/>
        </p:nvCxnSpPr>
        <p:spPr>
          <a:xfrm rot="5400000">
            <a:off x="4343400" y="3863181"/>
            <a:ext cx="33655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rot="5400000">
            <a:off x="1460500" y="3863181"/>
            <a:ext cx="33655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2"/>
          <p:cNvSpPr>
            <a:spLocks noGrp="1"/>
          </p:cNvSpPr>
          <p:nvPr>
            <p:ph sz="quarter" idx="13" hasCustomPrompt="1"/>
          </p:nvPr>
        </p:nvSpPr>
        <p:spPr>
          <a:xfrm>
            <a:off x="45720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6" name="Content Placeholder 12"/>
          <p:cNvSpPr>
            <a:spLocks noGrp="1"/>
          </p:cNvSpPr>
          <p:nvPr>
            <p:ph sz="quarter" idx="14" hasCustomPrompt="1"/>
          </p:nvPr>
        </p:nvSpPr>
        <p:spPr>
          <a:xfrm>
            <a:off x="333756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7" name="Content Placeholder 12"/>
          <p:cNvSpPr>
            <a:spLocks noGrp="1"/>
          </p:cNvSpPr>
          <p:nvPr>
            <p:ph sz="quarter" idx="15" hasCustomPrompt="1"/>
          </p:nvPr>
        </p:nvSpPr>
        <p:spPr>
          <a:xfrm>
            <a:off x="6217920" y="2429061"/>
            <a:ext cx="2468880" cy="2868240"/>
          </a:xfrm>
        </p:spPr>
        <p:txBody>
          <a:bodyPr anchor="ctr"/>
          <a:lstStyle>
            <a:lvl1pPr algn="ctr">
              <a:defRPr>
                <a:solidFill>
                  <a:srgbClr val="00456B"/>
                </a:solidFill>
              </a:defRPr>
            </a:lvl1pPr>
          </a:lstStyle>
          <a:p>
            <a:pPr lvl="0"/>
            <a:r>
              <a:rPr lang="en-US" dirty="0" smtClean="0"/>
              <a:t>Text</a:t>
            </a:r>
            <a:endParaRPr lang="en-US" dirty="0"/>
          </a:p>
        </p:txBody>
      </p:sp>
      <p:pic>
        <p:nvPicPr>
          <p:cNvPr id="11" name="Picture 10"/>
          <p:cNvPicPr>
            <a:picLocks noChangeAspect="1"/>
          </p:cNvPicPr>
          <p:nvPr userDrawn="1"/>
        </p:nvPicPr>
        <p:blipFill>
          <a:blip r:embed="rId2"/>
          <a:stretch>
            <a:fillRect/>
          </a:stretch>
        </p:blipFill>
        <p:spPr>
          <a:xfrm>
            <a:off x="1441448" y="2104875"/>
            <a:ext cx="508000" cy="520700"/>
          </a:xfrm>
          <a:prstGeom prst="rect">
            <a:avLst/>
          </a:prstGeom>
        </p:spPr>
      </p:pic>
      <p:pic>
        <p:nvPicPr>
          <p:cNvPr id="12" name="Picture 11"/>
          <p:cNvPicPr>
            <a:picLocks noChangeAspect="1"/>
          </p:cNvPicPr>
          <p:nvPr userDrawn="1"/>
        </p:nvPicPr>
        <p:blipFill>
          <a:blip r:embed="rId2"/>
          <a:stretch>
            <a:fillRect/>
          </a:stretch>
        </p:blipFill>
        <p:spPr>
          <a:xfrm>
            <a:off x="4324348" y="2128765"/>
            <a:ext cx="508000" cy="520700"/>
          </a:xfrm>
          <a:prstGeom prst="rect">
            <a:avLst/>
          </a:prstGeom>
        </p:spPr>
      </p:pic>
      <p:pic>
        <p:nvPicPr>
          <p:cNvPr id="13" name="Picture 12"/>
          <p:cNvPicPr>
            <a:picLocks noChangeAspect="1"/>
          </p:cNvPicPr>
          <p:nvPr userDrawn="1"/>
        </p:nvPicPr>
        <p:blipFill>
          <a:blip r:embed="rId2"/>
          <a:stretch>
            <a:fillRect/>
          </a:stretch>
        </p:blipFill>
        <p:spPr>
          <a:xfrm>
            <a:off x="7198360" y="2104875"/>
            <a:ext cx="508000" cy="520700"/>
          </a:xfrm>
          <a:prstGeom prst="rect">
            <a:avLst/>
          </a:prstGeom>
        </p:spPr>
      </p:pic>
      <p:sp>
        <p:nvSpPr>
          <p:cNvPr id="14" name="Content Placeholder 16"/>
          <p:cNvSpPr>
            <a:spLocks noGrp="1"/>
          </p:cNvSpPr>
          <p:nvPr>
            <p:ph sz="quarter" idx="16" hasCustomPrompt="1"/>
          </p:nvPr>
        </p:nvSpPr>
        <p:spPr>
          <a:xfrm>
            <a:off x="1543842" y="2128765"/>
            <a:ext cx="303213" cy="444500"/>
          </a:xfrm>
        </p:spPr>
        <p:txBody>
          <a:bodyPr>
            <a:normAutofit/>
          </a:bodyPr>
          <a:lstStyle>
            <a:lvl1pPr algn="ctr">
              <a:defRPr sz="2000" b="1">
                <a:solidFill>
                  <a:srgbClr val="FFFFFF"/>
                </a:solidFill>
              </a:defRPr>
            </a:lvl1pPr>
          </a:lstStyle>
          <a:p>
            <a:pPr lvl="0"/>
            <a:r>
              <a:rPr lang="en-US" dirty="0" smtClean="0"/>
              <a:t>1</a:t>
            </a:r>
            <a:endParaRPr lang="en-US" dirty="0"/>
          </a:p>
        </p:txBody>
      </p:sp>
      <p:sp>
        <p:nvSpPr>
          <p:cNvPr id="18" name="Content Placeholder 16"/>
          <p:cNvSpPr>
            <a:spLocks noGrp="1"/>
          </p:cNvSpPr>
          <p:nvPr>
            <p:ph sz="quarter" idx="17" hasCustomPrompt="1"/>
          </p:nvPr>
        </p:nvSpPr>
        <p:spPr>
          <a:xfrm>
            <a:off x="4426742" y="2172082"/>
            <a:ext cx="303213" cy="444500"/>
          </a:xfrm>
        </p:spPr>
        <p:txBody>
          <a:bodyPr>
            <a:normAutofit/>
          </a:bodyPr>
          <a:lstStyle>
            <a:lvl1pPr algn="ctr">
              <a:defRPr sz="2000" b="1">
                <a:solidFill>
                  <a:srgbClr val="FFFFFF"/>
                </a:solidFill>
              </a:defRPr>
            </a:lvl1pPr>
          </a:lstStyle>
          <a:p>
            <a:pPr lvl="0"/>
            <a:r>
              <a:rPr lang="en-US" dirty="0" smtClean="0"/>
              <a:t>2</a:t>
            </a:r>
            <a:endParaRPr lang="en-US" dirty="0"/>
          </a:p>
        </p:txBody>
      </p:sp>
      <p:sp>
        <p:nvSpPr>
          <p:cNvPr id="19" name="Content Placeholder 19"/>
          <p:cNvSpPr>
            <a:spLocks noGrp="1"/>
          </p:cNvSpPr>
          <p:nvPr>
            <p:ph sz="quarter" idx="18" hasCustomPrompt="1"/>
          </p:nvPr>
        </p:nvSpPr>
        <p:spPr>
          <a:xfrm>
            <a:off x="7300754" y="2143338"/>
            <a:ext cx="303213" cy="444500"/>
          </a:xfrm>
        </p:spPr>
        <p:txBody>
          <a:bodyPr>
            <a:normAutofit/>
          </a:bodyPr>
          <a:lstStyle>
            <a:lvl1pPr>
              <a:defRPr sz="2000"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smtClean="0"/>
              <a:t>3</a:t>
            </a:r>
            <a:endParaRPr lang="en-US" dirty="0"/>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3 Process">
    <p:spTree>
      <p:nvGrpSpPr>
        <p:cNvPr id="1" name=""/>
        <p:cNvGrpSpPr/>
        <p:nvPr/>
      </p:nvGrpSpPr>
      <p:grpSpPr>
        <a:xfrm>
          <a:off x="0" y="0"/>
          <a:ext cx="0" cy="0"/>
          <a:chOff x="0" y="0"/>
          <a:chExt cx="0" cy="0"/>
        </a:xfrm>
      </p:grpSpPr>
      <p:sp>
        <p:nvSpPr>
          <p:cNvPr id="13" name="Text Placeholder 7"/>
          <p:cNvSpPr>
            <a:spLocks noGrp="1"/>
          </p:cNvSpPr>
          <p:nvPr>
            <p:ph type="body" sz="quarter" idx="17"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17" name="Picture 16"/>
          <p:cNvPicPr>
            <a:picLocks noChangeAspect="1"/>
          </p:cNvPicPr>
          <p:nvPr userDrawn="1"/>
        </p:nvPicPr>
        <p:blipFill>
          <a:blip r:embed="rId2"/>
          <a:stretch>
            <a:fillRect/>
          </a:stretch>
        </p:blipFill>
        <p:spPr>
          <a:xfrm>
            <a:off x="2347686" y="3590674"/>
            <a:ext cx="941614" cy="59286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7" name="Content Placeholder 12"/>
          <p:cNvSpPr>
            <a:spLocks noGrp="1"/>
          </p:cNvSpPr>
          <p:nvPr>
            <p:ph sz="quarter" idx="13" hasCustomPrompt="1"/>
          </p:nvPr>
        </p:nvSpPr>
        <p:spPr>
          <a:xfrm>
            <a:off x="457200" y="2429061"/>
            <a:ext cx="2468880" cy="2868240"/>
          </a:xfrm>
          <a:solidFill>
            <a:schemeClr val="bg1"/>
          </a:solidFill>
          <a:ln>
            <a:solidFill>
              <a:srgbClr val="BFBFBF"/>
            </a:solidFill>
          </a:ln>
        </p:spPr>
        <p:txBody>
          <a:bodyPr anchor="ctr"/>
          <a:lstStyle>
            <a:lvl1pPr algn="ctr">
              <a:defRPr>
                <a:solidFill>
                  <a:srgbClr val="00456B"/>
                </a:solidFill>
              </a:defRPr>
            </a:lvl1pPr>
          </a:lstStyle>
          <a:p>
            <a:pPr lvl="0"/>
            <a:r>
              <a:rPr lang="en-US" dirty="0" smtClean="0"/>
              <a:t>Text</a:t>
            </a:r>
            <a:endParaRPr lang="en-US" dirty="0"/>
          </a:p>
        </p:txBody>
      </p:sp>
      <p:sp>
        <p:nvSpPr>
          <p:cNvPr id="9" name="Content Placeholder 12"/>
          <p:cNvSpPr>
            <a:spLocks noGrp="1"/>
          </p:cNvSpPr>
          <p:nvPr>
            <p:ph sz="quarter" idx="15" hasCustomPrompt="1"/>
          </p:nvPr>
        </p:nvSpPr>
        <p:spPr>
          <a:xfrm>
            <a:off x="6217920" y="2429061"/>
            <a:ext cx="2468880" cy="2868240"/>
          </a:xfrm>
          <a:solidFill>
            <a:schemeClr val="bg1"/>
          </a:solidFill>
          <a:ln>
            <a:solidFill>
              <a:srgbClr val="BFBFBF"/>
            </a:solidFill>
          </a:ln>
        </p:spPr>
        <p:txBody>
          <a:bodyPr anchor="ctr"/>
          <a:lstStyle>
            <a:lvl1pPr algn="ctr">
              <a:defRPr>
                <a:solidFill>
                  <a:srgbClr val="00456B"/>
                </a:solidFill>
              </a:defRPr>
            </a:lvl1pPr>
          </a:lstStyle>
          <a:p>
            <a:pPr lvl="0"/>
            <a:r>
              <a:rPr lang="en-US" dirty="0" smtClean="0"/>
              <a:t>Text</a:t>
            </a:r>
            <a:endParaRPr lang="en-US" dirty="0"/>
          </a:p>
        </p:txBody>
      </p:sp>
      <p:pic>
        <p:nvPicPr>
          <p:cNvPr id="19" name="Picture 18"/>
          <p:cNvPicPr>
            <a:picLocks noChangeAspect="1"/>
          </p:cNvPicPr>
          <p:nvPr userDrawn="1"/>
        </p:nvPicPr>
        <p:blipFill>
          <a:blip r:embed="rId2"/>
          <a:stretch>
            <a:fillRect/>
          </a:stretch>
        </p:blipFill>
        <p:spPr>
          <a:xfrm>
            <a:off x="5217886" y="3590674"/>
            <a:ext cx="941614" cy="592868"/>
          </a:xfrm>
          <a:prstGeom prst="rect">
            <a:avLst/>
          </a:prstGeom>
        </p:spPr>
      </p:pic>
      <p:sp>
        <p:nvSpPr>
          <p:cNvPr id="20" name="Content Placeholder 12"/>
          <p:cNvSpPr>
            <a:spLocks noGrp="1"/>
          </p:cNvSpPr>
          <p:nvPr>
            <p:ph sz="quarter" idx="16" hasCustomPrompt="1"/>
          </p:nvPr>
        </p:nvSpPr>
        <p:spPr>
          <a:xfrm>
            <a:off x="3327400" y="2429061"/>
            <a:ext cx="2468880" cy="2868240"/>
          </a:xfrm>
          <a:solidFill>
            <a:schemeClr val="bg1"/>
          </a:solidFill>
          <a:ln>
            <a:solidFill>
              <a:srgbClr val="BFBFBF"/>
            </a:solidFill>
          </a:ln>
        </p:spPr>
        <p:txBody>
          <a:bodyPr anchor="ctr"/>
          <a:lstStyle>
            <a:lvl1pPr algn="ctr">
              <a:defRPr>
                <a:solidFill>
                  <a:srgbClr val="00456B"/>
                </a:solidFill>
              </a:defRPr>
            </a:lvl1pPr>
          </a:lstStyle>
          <a:p>
            <a:pPr lvl="0"/>
            <a:r>
              <a:rPr lang="en-US" dirty="0" smtClean="0"/>
              <a:t>Text</a:t>
            </a:r>
            <a:endParaRPr lang="en-US" dirty="0"/>
          </a:p>
        </p:txBody>
      </p:sp>
      <p:cxnSp>
        <p:nvCxnSpPr>
          <p:cNvPr id="21" name="Straight Connector 20"/>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7"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3" name="Rectangle 2"/>
          <p:cNvSpPr/>
          <p:nvPr userDrawn="1"/>
        </p:nvSpPr>
        <p:spPr>
          <a:xfrm>
            <a:off x="3321050" y="1919851"/>
            <a:ext cx="2501900" cy="3007749"/>
          </a:xfrm>
          <a:prstGeom prst="rect">
            <a:avLst/>
          </a:prstGeom>
          <a:solidFill>
            <a:schemeClr val="bg1">
              <a:lumMod val="95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57200" y="1919851"/>
            <a:ext cx="2501900" cy="3007749"/>
          </a:xfrm>
          <a:prstGeom prst="rect">
            <a:avLst/>
          </a:prstGeom>
          <a:solidFill>
            <a:schemeClr val="bg1">
              <a:lumMod val="95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174818" y="1919851"/>
            <a:ext cx="2501900" cy="3007749"/>
          </a:xfrm>
          <a:prstGeom prst="rect">
            <a:avLst/>
          </a:prstGeom>
          <a:solidFill>
            <a:schemeClr val="bg1">
              <a:lumMod val="95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Picture Placeholder 17"/>
          <p:cNvSpPr>
            <a:spLocks noGrp="1"/>
          </p:cNvSpPr>
          <p:nvPr>
            <p:ph type="pic" sz="quarter" idx="14"/>
          </p:nvPr>
        </p:nvSpPr>
        <p:spPr>
          <a:xfrm>
            <a:off x="698500" y="2133600"/>
            <a:ext cx="2019300" cy="723900"/>
          </a:xfrm>
        </p:spPr>
        <p:txBody>
          <a:bodyPr/>
          <a:lstStyle/>
          <a:p>
            <a:r>
              <a:rPr lang="en-US" dirty="0" smtClean="0"/>
              <a:t>Drag picture to placeholder or click icon to add</a:t>
            </a:r>
            <a:endParaRPr lang="en-US" dirty="0"/>
          </a:p>
        </p:txBody>
      </p:sp>
      <p:sp>
        <p:nvSpPr>
          <p:cNvPr id="21" name="Text Placeholder 20"/>
          <p:cNvSpPr>
            <a:spLocks noGrp="1"/>
          </p:cNvSpPr>
          <p:nvPr>
            <p:ph type="body" sz="quarter" idx="15"/>
          </p:nvPr>
        </p:nvSpPr>
        <p:spPr>
          <a:xfrm>
            <a:off x="698500" y="2857500"/>
            <a:ext cx="2019300" cy="381000"/>
          </a:xfrm>
        </p:spPr>
        <p:txBody>
          <a:bodyPr>
            <a:normAutofit/>
          </a:bodyPr>
          <a:lstStyle>
            <a:lvl1pPr marL="0" indent="0" algn="ctr">
              <a:buNone/>
              <a:defRPr sz="1800"/>
            </a:lvl1pPr>
          </a:lstStyle>
          <a:p>
            <a:pPr lvl="0"/>
            <a:r>
              <a:rPr lang="en-US" smtClean="0"/>
              <a:t>Click to edit Master text styles</a:t>
            </a:r>
          </a:p>
        </p:txBody>
      </p:sp>
      <p:cxnSp>
        <p:nvCxnSpPr>
          <p:cNvPr id="23" name="Straight Connector 2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24" name="Picture Placeholder 17"/>
          <p:cNvSpPr>
            <a:spLocks noGrp="1"/>
          </p:cNvSpPr>
          <p:nvPr>
            <p:ph type="pic" sz="quarter" idx="16"/>
          </p:nvPr>
        </p:nvSpPr>
        <p:spPr>
          <a:xfrm>
            <a:off x="3572710" y="2133600"/>
            <a:ext cx="2019300" cy="723900"/>
          </a:xfrm>
        </p:spPr>
        <p:txBody>
          <a:bodyPr/>
          <a:lstStyle/>
          <a:p>
            <a:r>
              <a:rPr lang="en-US" dirty="0" smtClean="0"/>
              <a:t>Drag picture to placeholder or click icon to add</a:t>
            </a:r>
            <a:endParaRPr lang="en-US" dirty="0"/>
          </a:p>
        </p:txBody>
      </p:sp>
      <p:sp>
        <p:nvSpPr>
          <p:cNvPr id="25" name="Text Placeholder 20"/>
          <p:cNvSpPr>
            <a:spLocks noGrp="1"/>
          </p:cNvSpPr>
          <p:nvPr>
            <p:ph type="body" sz="quarter" idx="17"/>
          </p:nvPr>
        </p:nvSpPr>
        <p:spPr>
          <a:xfrm>
            <a:off x="3572710" y="2857500"/>
            <a:ext cx="2019300" cy="381000"/>
          </a:xfrm>
        </p:spPr>
        <p:txBody>
          <a:bodyPr>
            <a:normAutofit/>
          </a:bodyPr>
          <a:lstStyle>
            <a:lvl1pPr marL="0" indent="0" algn="ctr">
              <a:buNone/>
              <a:defRPr sz="1800"/>
            </a:lvl1pPr>
          </a:lstStyle>
          <a:p>
            <a:pPr lvl="0"/>
            <a:r>
              <a:rPr lang="en-US" smtClean="0"/>
              <a:t>Click to edit Master text styles</a:t>
            </a:r>
          </a:p>
        </p:txBody>
      </p:sp>
      <p:sp>
        <p:nvSpPr>
          <p:cNvPr id="26" name="Picture Placeholder 17"/>
          <p:cNvSpPr>
            <a:spLocks noGrp="1"/>
          </p:cNvSpPr>
          <p:nvPr>
            <p:ph type="pic" sz="quarter" idx="18"/>
          </p:nvPr>
        </p:nvSpPr>
        <p:spPr>
          <a:xfrm>
            <a:off x="6420184" y="2133600"/>
            <a:ext cx="2019300" cy="723900"/>
          </a:xfrm>
        </p:spPr>
        <p:txBody>
          <a:bodyPr/>
          <a:lstStyle/>
          <a:p>
            <a:r>
              <a:rPr lang="en-US" dirty="0" smtClean="0"/>
              <a:t>Drag picture to placeholder or click icon to add</a:t>
            </a:r>
            <a:endParaRPr lang="en-US" dirty="0"/>
          </a:p>
        </p:txBody>
      </p:sp>
      <p:sp>
        <p:nvSpPr>
          <p:cNvPr id="27" name="Text Placeholder 20"/>
          <p:cNvSpPr>
            <a:spLocks noGrp="1"/>
          </p:cNvSpPr>
          <p:nvPr>
            <p:ph type="body" sz="quarter" idx="19"/>
          </p:nvPr>
        </p:nvSpPr>
        <p:spPr>
          <a:xfrm>
            <a:off x="6420184" y="2857500"/>
            <a:ext cx="2019300" cy="381000"/>
          </a:xfrm>
        </p:spPr>
        <p:txBody>
          <a:bodyPr>
            <a:normAutofit/>
          </a:bodyPr>
          <a:lstStyle>
            <a:lvl1pPr marL="0" indent="0" algn="ctr">
              <a:buNone/>
              <a:defRPr sz="1800"/>
            </a:lvl1pPr>
          </a:lstStyle>
          <a:p>
            <a:pPr lvl="0"/>
            <a:r>
              <a:rPr lang="en-US" smtClean="0"/>
              <a:t>Click to edit Master text styles</a:t>
            </a:r>
          </a:p>
        </p:txBody>
      </p:sp>
      <p:sp>
        <p:nvSpPr>
          <p:cNvPr id="28" name="Title 1"/>
          <p:cNvSpPr txBox="1">
            <a:spLocks/>
          </p:cNvSpPr>
          <p:nvPr userDrawn="1"/>
        </p:nvSpPr>
        <p:spPr>
          <a:xfrm>
            <a:off x="457200" y="274638"/>
            <a:ext cx="8229600" cy="1005522"/>
          </a:xfrm>
          <a:prstGeom prst="rect">
            <a:avLst/>
          </a:prstGeom>
        </p:spPr>
        <p:txBody>
          <a:bodyPr anchor="b"/>
          <a:lstStyle>
            <a:lvl1pPr algn="l" defTabSz="457200" rtl="0" eaLnBrk="1" latinLnBrk="0" hangingPunct="1">
              <a:spcBef>
                <a:spcPct val="0"/>
              </a:spcBef>
              <a:buNone/>
              <a:defRPr sz="3600" b="1" kern="1200">
                <a:solidFill>
                  <a:srgbClr val="00456B"/>
                </a:solidFill>
                <a:latin typeface="Helvetica"/>
                <a:ea typeface="+mj-ea"/>
                <a:cs typeface="Helvetica"/>
              </a:defRPr>
            </a:lvl1pPr>
          </a:lstStyle>
          <a:p>
            <a:r>
              <a:rPr lang="en-US" dirty="0" smtClean="0"/>
              <a:t>Click to edit Master title style</a:t>
            </a:r>
            <a:endParaRPr lang="en-US" dirty="0"/>
          </a:p>
        </p:txBody>
      </p:sp>
      <p:sp>
        <p:nvSpPr>
          <p:cNvPr id="2" name="Footer Placeholder 1"/>
          <p:cNvSpPr>
            <a:spLocks noGrp="1"/>
          </p:cNvSpPr>
          <p:nvPr>
            <p:ph type="ftr" sz="quarter" idx="20"/>
          </p:nvPr>
        </p:nvSpPr>
        <p:spPr/>
        <p:txBody>
          <a:body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21"/>
          </p:nvPr>
        </p:nvSpPr>
        <p:spPr/>
        <p:txBody>
          <a:bodyPr/>
          <a:lstStyle/>
          <a:p>
            <a:fld id="{E78C6CCD-222F-D147-93D2-DB5D30BDFD21}" type="slidenum">
              <a:rPr lang="en-US" smtClean="0"/>
              <a:pPr/>
              <a:t>‹#›</a:t>
            </a:fld>
            <a:endParaRPr lang="en-US" dirty="0"/>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Gray Box">
    <p:spTree>
      <p:nvGrpSpPr>
        <p:cNvPr id="1" name=""/>
        <p:cNvGrpSpPr/>
        <p:nvPr/>
      </p:nvGrpSpPr>
      <p:grpSpPr>
        <a:xfrm>
          <a:off x="0" y="0"/>
          <a:ext cx="0" cy="0"/>
          <a:chOff x="0" y="0"/>
          <a:chExt cx="0" cy="0"/>
        </a:xfrm>
      </p:grpSpPr>
      <p:pic>
        <p:nvPicPr>
          <p:cNvPr id="9" name="Picture 8" descr="master_box-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599883"/>
            <a:ext cx="8229600" cy="452628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457200" y="1600200"/>
            <a:ext cx="8229600" cy="4525963"/>
          </a:xfrm>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a:xfrm>
            <a:off x="457200" y="274638"/>
            <a:ext cx="8229600" cy="1005522"/>
          </a:xfrm>
          <a:prstGeom prst="rect">
            <a:avLst/>
          </a:prstGeom>
        </p:spPr>
        <p:txBody>
          <a:bodyPr/>
          <a:lstStyle/>
          <a:p>
            <a:r>
              <a:rPr lang="en-US" smtClean="0"/>
              <a:t>Click to edit Master title style</a:t>
            </a:r>
            <a:endParaRPr lang="en-US"/>
          </a:p>
        </p:txBody>
      </p:sp>
      <p:sp>
        <p:nvSpPr>
          <p:cNvPr id="11" name="Text Placeholder 10"/>
          <p:cNvSpPr>
            <a:spLocks noGrp="1"/>
          </p:cNvSpPr>
          <p:nvPr>
            <p:ph type="body" sz="quarter" idx="14" hasCustomPrompt="1"/>
          </p:nvPr>
        </p:nvSpPr>
        <p:spPr>
          <a:xfrm>
            <a:off x="5813779" y="1597025"/>
            <a:ext cx="2873022" cy="4529137"/>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Click to Edit Caption</a:t>
            </a:r>
            <a:endParaRPr lang="en-US" dirty="0"/>
          </a:p>
        </p:txBody>
      </p:sp>
      <p:cxnSp>
        <p:nvCxnSpPr>
          <p:cNvPr id="12" name="Straight Connector 11"/>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3" name="Footer Placeholder 4"/>
          <p:cNvSpPr>
            <a:spLocks noGrp="1"/>
          </p:cNvSpPr>
          <p:nvPr>
            <p:ph type="ftr" sz="quarter" idx="11"/>
          </p:nvPr>
        </p:nvSpPr>
        <p:spPr>
          <a:xfrm>
            <a:off x="364063" y="6356351"/>
            <a:ext cx="5562600" cy="261018"/>
          </a:xfrm>
        </p:spPr>
        <p:txBody>
          <a:bodyPr/>
          <a:lstStyle/>
          <a:p>
            <a:r>
              <a:rPr lang="en-US" dirty="0" smtClean="0"/>
              <a:t>Creativity in Financial Elements of a Collaborative Divorce</a:t>
            </a:r>
            <a:endParaRPr lang="en-US" dirty="0"/>
          </a:p>
        </p:txBody>
      </p:sp>
      <p:sp>
        <p:nvSpPr>
          <p:cNvPr id="14" name="Slide Number Placeholder 5"/>
          <p:cNvSpPr>
            <a:spLocks noGrp="1"/>
          </p:cNvSpPr>
          <p:nvPr>
            <p:ph type="sldNum" sz="quarter" idx="12"/>
          </p:nvPr>
        </p:nvSpPr>
        <p:spPr>
          <a:xfrm>
            <a:off x="6637865" y="6356350"/>
            <a:ext cx="2133600" cy="261019"/>
          </a:xfrm>
        </p:spPr>
        <p:txBody>
          <a:bodyPr/>
          <a:lstStyle/>
          <a:p>
            <a:fld id="{E78C6CCD-222F-D147-93D2-DB5D30BDFD21}" type="slidenum">
              <a:rPr lang="en-US" smtClean="0"/>
              <a:t>‹#›</a:t>
            </a:fld>
            <a:endParaRPr lang="en-US" dirty="0"/>
          </a:p>
        </p:txBody>
      </p:sp>
      <p:sp>
        <p:nvSpPr>
          <p:cNvPr id="17" name="Content Placeholder 9"/>
          <p:cNvSpPr>
            <a:spLocks noGrp="1"/>
          </p:cNvSpPr>
          <p:nvPr>
            <p:ph sz="quarter" idx="16" hasCustomPrompt="1"/>
          </p:nvPr>
        </p:nvSpPr>
        <p:spPr>
          <a:xfrm>
            <a:off x="457200" y="1600200"/>
            <a:ext cx="5187244" cy="4525962"/>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s - Flags">
    <p:spTree>
      <p:nvGrpSpPr>
        <p:cNvPr id="1" name=""/>
        <p:cNvGrpSpPr/>
        <p:nvPr/>
      </p:nvGrpSpPr>
      <p:grpSpPr>
        <a:xfrm>
          <a:off x="0" y="0"/>
          <a:ext cx="0" cy="0"/>
          <a:chOff x="0" y="0"/>
          <a:chExt cx="0" cy="0"/>
        </a:xfrm>
      </p:grpSpPr>
      <p:sp>
        <p:nvSpPr>
          <p:cNvPr id="25" name="Text Placeholder 7"/>
          <p:cNvSpPr>
            <a:spLocks noGrp="1"/>
          </p:cNvSpPr>
          <p:nvPr>
            <p:ph type="body" sz="quarter" idx="19"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457200" y="1721153"/>
            <a:ext cx="596900" cy="444500"/>
          </a:xfrm>
          <a:prstGeom prst="rect">
            <a:avLst/>
          </a:prstGeom>
        </p:spPr>
      </p:pic>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userDrawn="1"/>
        </p:nvPicPr>
        <p:blipFill>
          <a:blip r:embed="rId2"/>
          <a:stretch>
            <a:fillRect/>
          </a:stretch>
        </p:blipFill>
        <p:spPr>
          <a:xfrm>
            <a:off x="457200" y="2509883"/>
            <a:ext cx="596900" cy="444500"/>
          </a:xfrm>
          <a:prstGeom prst="rect">
            <a:avLst/>
          </a:prstGeom>
        </p:spPr>
      </p:pic>
      <p:pic>
        <p:nvPicPr>
          <p:cNvPr id="8" name="Picture 7"/>
          <p:cNvPicPr>
            <a:picLocks noChangeAspect="1"/>
          </p:cNvPicPr>
          <p:nvPr userDrawn="1"/>
        </p:nvPicPr>
        <p:blipFill>
          <a:blip r:embed="rId2"/>
          <a:stretch>
            <a:fillRect/>
          </a:stretch>
        </p:blipFill>
        <p:spPr>
          <a:xfrm>
            <a:off x="457200" y="3298613"/>
            <a:ext cx="596900" cy="444500"/>
          </a:xfrm>
          <a:prstGeom prst="rect">
            <a:avLst/>
          </a:prstGeom>
        </p:spPr>
      </p:pic>
      <p:pic>
        <p:nvPicPr>
          <p:cNvPr id="9" name="Picture 8"/>
          <p:cNvPicPr>
            <a:picLocks noChangeAspect="1"/>
          </p:cNvPicPr>
          <p:nvPr userDrawn="1"/>
        </p:nvPicPr>
        <p:blipFill>
          <a:blip r:embed="rId2"/>
          <a:stretch>
            <a:fillRect/>
          </a:stretch>
        </p:blipFill>
        <p:spPr>
          <a:xfrm>
            <a:off x="457200" y="4087343"/>
            <a:ext cx="596900" cy="444500"/>
          </a:xfrm>
          <a:prstGeom prst="rect">
            <a:avLst/>
          </a:prstGeom>
        </p:spPr>
      </p:pic>
      <p:pic>
        <p:nvPicPr>
          <p:cNvPr id="10" name="Picture 9"/>
          <p:cNvPicPr>
            <a:picLocks noChangeAspect="1"/>
          </p:cNvPicPr>
          <p:nvPr userDrawn="1"/>
        </p:nvPicPr>
        <p:blipFill>
          <a:blip r:embed="rId2"/>
          <a:stretch>
            <a:fillRect/>
          </a:stretch>
        </p:blipFill>
        <p:spPr>
          <a:xfrm>
            <a:off x="457200" y="4876073"/>
            <a:ext cx="596900" cy="444500"/>
          </a:xfrm>
          <a:prstGeom prst="rect">
            <a:avLst/>
          </a:prstGeom>
        </p:spPr>
      </p:pic>
      <p:pic>
        <p:nvPicPr>
          <p:cNvPr id="11" name="Picture 10"/>
          <p:cNvPicPr>
            <a:picLocks noChangeAspect="1"/>
          </p:cNvPicPr>
          <p:nvPr userDrawn="1"/>
        </p:nvPicPr>
        <p:blipFill>
          <a:blip r:embed="rId2"/>
          <a:stretch>
            <a:fillRect/>
          </a:stretch>
        </p:blipFill>
        <p:spPr>
          <a:xfrm>
            <a:off x="457200" y="5664804"/>
            <a:ext cx="596900" cy="444500"/>
          </a:xfrm>
          <a:prstGeom prst="rect">
            <a:avLst/>
          </a:prstGeom>
        </p:spPr>
      </p:pic>
      <p:sp>
        <p:nvSpPr>
          <p:cNvPr id="15" name="Content Placeholder 14"/>
          <p:cNvSpPr>
            <a:spLocks noGrp="1"/>
          </p:cNvSpPr>
          <p:nvPr>
            <p:ph sz="quarter" idx="12"/>
          </p:nvPr>
        </p:nvSpPr>
        <p:spPr>
          <a:xfrm>
            <a:off x="1270000" y="1720850"/>
            <a:ext cx="74168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3" hasCustomPrompt="1"/>
          </p:nvPr>
        </p:nvSpPr>
        <p:spPr>
          <a:xfrm>
            <a:off x="628650" y="1720850"/>
            <a:ext cx="303213" cy="444500"/>
          </a:xfrm>
        </p:spPr>
        <p:txBody>
          <a:bodyPr>
            <a:normAutofit/>
          </a:bodyPr>
          <a:lstStyle>
            <a:lvl1pPr algn="ctr">
              <a:defRPr sz="2000" b="1">
                <a:solidFill>
                  <a:srgbClr val="FFFFFF"/>
                </a:solidFill>
              </a:defRPr>
            </a:lvl1pPr>
          </a:lstStyle>
          <a:p>
            <a:pPr lvl="0"/>
            <a:r>
              <a:rPr lang="en-US" dirty="0" smtClean="0"/>
              <a:t>1</a:t>
            </a:r>
            <a:endParaRPr lang="en-US" dirty="0"/>
          </a:p>
        </p:txBody>
      </p:sp>
      <p:sp>
        <p:nvSpPr>
          <p:cNvPr id="18" name="Content Placeholder 16"/>
          <p:cNvSpPr>
            <a:spLocks noGrp="1"/>
          </p:cNvSpPr>
          <p:nvPr>
            <p:ph sz="quarter" idx="14" hasCustomPrompt="1"/>
          </p:nvPr>
        </p:nvSpPr>
        <p:spPr>
          <a:xfrm>
            <a:off x="628650" y="2509883"/>
            <a:ext cx="303213" cy="444500"/>
          </a:xfrm>
        </p:spPr>
        <p:txBody>
          <a:bodyPr>
            <a:normAutofit/>
          </a:bodyPr>
          <a:lstStyle>
            <a:lvl1pPr algn="ctr">
              <a:defRPr sz="2000" b="1">
                <a:solidFill>
                  <a:srgbClr val="FFFFFF"/>
                </a:solidFill>
              </a:defRPr>
            </a:lvl1pPr>
          </a:lstStyle>
          <a:p>
            <a:pPr lvl="0"/>
            <a:r>
              <a:rPr lang="en-US" dirty="0" smtClean="0"/>
              <a:t>2</a:t>
            </a:r>
            <a:endParaRPr lang="en-US" dirty="0"/>
          </a:p>
        </p:txBody>
      </p:sp>
      <p:sp>
        <p:nvSpPr>
          <p:cNvPr id="20" name="Content Placeholder 19"/>
          <p:cNvSpPr>
            <a:spLocks noGrp="1"/>
          </p:cNvSpPr>
          <p:nvPr>
            <p:ph sz="quarter" idx="15" hasCustomPrompt="1"/>
          </p:nvPr>
        </p:nvSpPr>
        <p:spPr>
          <a:xfrm>
            <a:off x="628650" y="3298825"/>
            <a:ext cx="303213" cy="444500"/>
          </a:xfrm>
        </p:spPr>
        <p:txBody>
          <a:bodyPr>
            <a:normAutofit/>
          </a:bodyPr>
          <a:lstStyle>
            <a:lvl1pPr>
              <a:defRPr sz="2000"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smtClean="0"/>
              <a:t>3</a:t>
            </a:r>
            <a:endParaRPr lang="en-US" dirty="0"/>
          </a:p>
        </p:txBody>
      </p:sp>
      <p:sp>
        <p:nvSpPr>
          <p:cNvPr id="21" name="Content Placeholder 16"/>
          <p:cNvSpPr>
            <a:spLocks noGrp="1"/>
          </p:cNvSpPr>
          <p:nvPr>
            <p:ph sz="quarter" idx="16" hasCustomPrompt="1"/>
          </p:nvPr>
        </p:nvSpPr>
        <p:spPr>
          <a:xfrm>
            <a:off x="628650" y="4087343"/>
            <a:ext cx="303213" cy="444500"/>
          </a:xfrm>
        </p:spPr>
        <p:txBody>
          <a:bodyPr>
            <a:normAutofit/>
          </a:bodyPr>
          <a:lstStyle>
            <a:lvl1pPr algn="ctr">
              <a:defRPr sz="2000" b="1">
                <a:solidFill>
                  <a:srgbClr val="FFFFFF"/>
                </a:solidFill>
              </a:defRPr>
            </a:lvl1pPr>
          </a:lstStyle>
          <a:p>
            <a:pPr lvl="0"/>
            <a:r>
              <a:rPr lang="en-US" dirty="0" smtClean="0"/>
              <a:t>A</a:t>
            </a:r>
            <a:endParaRPr lang="en-US" dirty="0"/>
          </a:p>
        </p:txBody>
      </p:sp>
      <p:sp>
        <p:nvSpPr>
          <p:cNvPr id="22" name="Content Placeholder 16"/>
          <p:cNvSpPr>
            <a:spLocks noGrp="1"/>
          </p:cNvSpPr>
          <p:nvPr>
            <p:ph sz="quarter" idx="17" hasCustomPrompt="1"/>
          </p:nvPr>
        </p:nvSpPr>
        <p:spPr>
          <a:xfrm>
            <a:off x="628650" y="4876376"/>
            <a:ext cx="303213" cy="444500"/>
          </a:xfrm>
        </p:spPr>
        <p:txBody>
          <a:bodyPr>
            <a:normAutofit/>
          </a:bodyPr>
          <a:lstStyle>
            <a:lvl1pPr algn="ctr">
              <a:defRPr sz="2000" b="1">
                <a:solidFill>
                  <a:srgbClr val="FFFFFF"/>
                </a:solidFill>
              </a:defRPr>
            </a:lvl1pPr>
          </a:lstStyle>
          <a:p>
            <a:pPr lvl="0"/>
            <a:r>
              <a:rPr lang="en-US" dirty="0" smtClean="0"/>
              <a:t>B</a:t>
            </a:r>
            <a:endParaRPr lang="en-US" dirty="0"/>
          </a:p>
        </p:txBody>
      </p:sp>
      <p:sp>
        <p:nvSpPr>
          <p:cNvPr id="23" name="Content Placeholder 19"/>
          <p:cNvSpPr>
            <a:spLocks noGrp="1"/>
          </p:cNvSpPr>
          <p:nvPr>
            <p:ph sz="quarter" idx="18"/>
          </p:nvPr>
        </p:nvSpPr>
        <p:spPr>
          <a:xfrm>
            <a:off x="628650" y="5665318"/>
            <a:ext cx="303213" cy="444500"/>
          </a:xfrm>
        </p:spPr>
        <p:txBody>
          <a:bodyPr>
            <a:normAutofit/>
          </a:bodyPr>
          <a:lstStyle>
            <a:lvl1pPr>
              <a:defRPr sz="2000"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smtClean="0"/>
              <a:t>Click to edit Master text styles</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 - Circles">
    <p:spTree>
      <p:nvGrpSpPr>
        <p:cNvPr id="1" name=""/>
        <p:cNvGrpSpPr/>
        <p:nvPr/>
      </p:nvGrpSpPr>
      <p:grpSpPr>
        <a:xfrm>
          <a:off x="0" y="0"/>
          <a:ext cx="0" cy="0"/>
          <a:chOff x="0" y="0"/>
          <a:chExt cx="0" cy="0"/>
        </a:xfrm>
      </p:grpSpPr>
      <p:sp>
        <p:nvSpPr>
          <p:cNvPr id="21" name="Text Placeholder 7"/>
          <p:cNvSpPr>
            <a:spLocks noGrp="1"/>
          </p:cNvSpPr>
          <p:nvPr>
            <p:ph type="body" sz="quarter" idx="19"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463548" y="1636485"/>
            <a:ext cx="508000" cy="520700"/>
          </a:xfrm>
          <a:prstGeom prst="rect">
            <a:avLst/>
          </a:prstGeom>
        </p:spPr>
      </p:pic>
      <p:pic>
        <p:nvPicPr>
          <p:cNvPr id="6" name="Picture 5"/>
          <p:cNvPicPr>
            <a:picLocks noChangeAspect="1"/>
          </p:cNvPicPr>
          <p:nvPr userDrawn="1"/>
        </p:nvPicPr>
        <p:blipFill>
          <a:blip r:embed="rId2"/>
          <a:stretch>
            <a:fillRect/>
          </a:stretch>
        </p:blipFill>
        <p:spPr>
          <a:xfrm>
            <a:off x="463548" y="2430281"/>
            <a:ext cx="508000" cy="520700"/>
          </a:xfrm>
          <a:prstGeom prst="rect">
            <a:avLst/>
          </a:prstGeom>
        </p:spPr>
      </p:pic>
      <p:pic>
        <p:nvPicPr>
          <p:cNvPr id="7" name="Picture 6"/>
          <p:cNvPicPr>
            <a:picLocks noChangeAspect="1"/>
          </p:cNvPicPr>
          <p:nvPr userDrawn="1"/>
        </p:nvPicPr>
        <p:blipFill>
          <a:blip r:embed="rId2"/>
          <a:stretch>
            <a:fillRect/>
          </a:stretch>
        </p:blipFill>
        <p:spPr>
          <a:xfrm>
            <a:off x="463548" y="3224077"/>
            <a:ext cx="508000" cy="520700"/>
          </a:xfrm>
          <a:prstGeom prst="rect">
            <a:avLst/>
          </a:prstGeom>
        </p:spPr>
      </p:pic>
      <p:pic>
        <p:nvPicPr>
          <p:cNvPr id="8" name="Picture 7"/>
          <p:cNvPicPr>
            <a:picLocks noChangeAspect="1"/>
          </p:cNvPicPr>
          <p:nvPr userDrawn="1"/>
        </p:nvPicPr>
        <p:blipFill>
          <a:blip r:embed="rId2"/>
          <a:stretch>
            <a:fillRect/>
          </a:stretch>
        </p:blipFill>
        <p:spPr>
          <a:xfrm>
            <a:off x="463548" y="4017873"/>
            <a:ext cx="508000" cy="520700"/>
          </a:xfrm>
          <a:prstGeom prst="rect">
            <a:avLst/>
          </a:prstGeom>
        </p:spPr>
      </p:pic>
      <p:pic>
        <p:nvPicPr>
          <p:cNvPr id="9" name="Picture 8"/>
          <p:cNvPicPr>
            <a:picLocks noChangeAspect="1"/>
          </p:cNvPicPr>
          <p:nvPr userDrawn="1"/>
        </p:nvPicPr>
        <p:blipFill>
          <a:blip r:embed="rId2"/>
          <a:stretch>
            <a:fillRect/>
          </a:stretch>
        </p:blipFill>
        <p:spPr>
          <a:xfrm>
            <a:off x="463548" y="4811669"/>
            <a:ext cx="508000" cy="520700"/>
          </a:xfrm>
          <a:prstGeom prst="rect">
            <a:avLst/>
          </a:prstGeom>
        </p:spPr>
      </p:pic>
      <p:pic>
        <p:nvPicPr>
          <p:cNvPr id="10" name="Picture 9"/>
          <p:cNvPicPr>
            <a:picLocks noChangeAspect="1"/>
          </p:cNvPicPr>
          <p:nvPr userDrawn="1"/>
        </p:nvPicPr>
        <p:blipFill>
          <a:blip r:embed="rId2"/>
          <a:stretch>
            <a:fillRect/>
          </a:stretch>
        </p:blipFill>
        <p:spPr>
          <a:xfrm>
            <a:off x="463548" y="5605463"/>
            <a:ext cx="508000" cy="520700"/>
          </a:xfrm>
          <a:prstGeom prst="rect">
            <a:avLst/>
          </a:prstGeom>
        </p:spPr>
      </p:pic>
      <p:cxnSp>
        <p:nvCxnSpPr>
          <p:cNvPr id="11" name="Straight Connector 10"/>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3" name="Content Placeholder 16"/>
          <p:cNvSpPr>
            <a:spLocks noGrp="1"/>
          </p:cNvSpPr>
          <p:nvPr>
            <p:ph sz="quarter" idx="13" hasCustomPrompt="1"/>
          </p:nvPr>
        </p:nvSpPr>
        <p:spPr>
          <a:xfrm>
            <a:off x="565942" y="1660375"/>
            <a:ext cx="303213" cy="444500"/>
          </a:xfrm>
        </p:spPr>
        <p:txBody>
          <a:bodyPr>
            <a:normAutofit/>
          </a:bodyPr>
          <a:lstStyle>
            <a:lvl1pPr algn="ctr">
              <a:defRPr sz="2000" b="1">
                <a:solidFill>
                  <a:srgbClr val="FFFFFF"/>
                </a:solidFill>
              </a:defRPr>
            </a:lvl1pPr>
          </a:lstStyle>
          <a:p>
            <a:pPr lvl="0"/>
            <a:r>
              <a:rPr lang="en-US" dirty="0" smtClean="0"/>
              <a:t>1</a:t>
            </a:r>
            <a:endParaRPr lang="en-US" dirty="0"/>
          </a:p>
        </p:txBody>
      </p:sp>
      <p:sp>
        <p:nvSpPr>
          <p:cNvPr id="14" name="Content Placeholder 16"/>
          <p:cNvSpPr>
            <a:spLocks noGrp="1"/>
          </p:cNvSpPr>
          <p:nvPr>
            <p:ph sz="quarter" idx="14" hasCustomPrompt="1"/>
          </p:nvPr>
        </p:nvSpPr>
        <p:spPr>
          <a:xfrm>
            <a:off x="565942" y="2473598"/>
            <a:ext cx="303213" cy="444500"/>
          </a:xfrm>
        </p:spPr>
        <p:txBody>
          <a:bodyPr>
            <a:normAutofit/>
          </a:bodyPr>
          <a:lstStyle>
            <a:lvl1pPr algn="ctr">
              <a:defRPr sz="2000" b="1">
                <a:solidFill>
                  <a:srgbClr val="FFFFFF"/>
                </a:solidFill>
              </a:defRPr>
            </a:lvl1pPr>
          </a:lstStyle>
          <a:p>
            <a:pPr lvl="0"/>
            <a:r>
              <a:rPr lang="en-US" dirty="0" smtClean="0"/>
              <a:t>2</a:t>
            </a:r>
            <a:endParaRPr lang="en-US" dirty="0"/>
          </a:p>
        </p:txBody>
      </p:sp>
      <p:sp>
        <p:nvSpPr>
          <p:cNvPr id="15" name="Content Placeholder 19"/>
          <p:cNvSpPr>
            <a:spLocks noGrp="1"/>
          </p:cNvSpPr>
          <p:nvPr>
            <p:ph sz="quarter" idx="15" hasCustomPrompt="1"/>
          </p:nvPr>
        </p:nvSpPr>
        <p:spPr>
          <a:xfrm>
            <a:off x="565942" y="3262540"/>
            <a:ext cx="303213" cy="444500"/>
          </a:xfrm>
        </p:spPr>
        <p:txBody>
          <a:bodyPr>
            <a:normAutofit/>
          </a:bodyPr>
          <a:lstStyle>
            <a:lvl1pPr>
              <a:defRPr sz="2000"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smtClean="0"/>
              <a:t>3</a:t>
            </a:r>
            <a:endParaRPr lang="en-US" dirty="0"/>
          </a:p>
        </p:txBody>
      </p:sp>
      <p:sp>
        <p:nvSpPr>
          <p:cNvPr id="16" name="Content Placeholder 16"/>
          <p:cNvSpPr>
            <a:spLocks noGrp="1"/>
          </p:cNvSpPr>
          <p:nvPr>
            <p:ph sz="quarter" idx="16" hasCustomPrompt="1"/>
          </p:nvPr>
        </p:nvSpPr>
        <p:spPr>
          <a:xfrm>
            <a:off x="565942" y="4051058"/>
            <a:ext cx="303213" cy="444500"/>
          </a:xfrm>
        </p:spPr>
        <p:txBody>
          <a:bodyPr>
            <a:normAutofit/>
          </a:bodyPr>
          <a:lstStyle>
            <a:lvl1pPr algn="ctr">
              <a:defRPr sz="2000" b="1">
                <a:solidFill>
                  <a:srgbClr val="FFFFFF"/>
                </a:solidFill>
              </a:defRPr>
            </a:lvl1pPr>
          </a:lstStyle>
          <a:p>
            <a:pPr lvl="0"/>
            <a:r>
              <a:rPr lang="en-US" dirty="0" smtClean="0"/>
              <a:t>A</a:t>
            </a:r>
            <a:endParaRPr lang="en-US" dirty="0"/>
          </a:p>
        </p:txBody>
      </p:sp>
      <p:sp>
        <p:nvSpPr>
          <p:cNvPr id="17" name="Content Placeholder 16"/>
          <p:cNvSpPr>
            <a:spLocks noGrp="1"/>
          </p:cNvSpPr>
          <p:nvPr>
            <p:ph sz="quarter" idx="17" hasCustomPrompt="1"/>
          </p:nvPr>
        </p:nvSpPr>
        <p:spPr>
          <a:xfrm>
            <a:off x="565942" y="4840091"/>
            <a:ext cx="303213" cy="444500"/>
          </a:xfrm>
        </p:spPr>
        <p:txBody>
          <a:bodyPr>
            <a:normAutofit/>
          </a:bodyPr>
          <a:lstStyle>
            <a:lvl1pPr algn="ctr">
              <a:defRPr sz="2000" b="1">
                <a:solidFill>
                  <a:srgbClr val="FFFFFF"/>
                </a:solidFill>
              </a:defRPr>
            </a:lvl1pPr>
          </a:lstStyle>
          <a:p>
            <a:pPr lvl="0"/>
            <a:r>
              <a:rPr lang="en-US" dirty="0" smtClean="0"/>
              <a:t>B</a:t>
            </a:r>
            <a:endParaRPr lang="en-US" dirty="0"/>
          </a:p>
        </p:txBody>
      </p:sp>
      <p:sp>
        <p:nvSpPr>
          <p:cNvPr id="18" name="Content Placeholder 19"/>
          <p:cNvSpPr>
            <a:spLocks noGrp="1"/>
          </p:cNvSpPr>
          <p:nvPr>
            <p:ph sz="quarter" idx="18"/>
          </p:nvPr>
        </p:nvSpPr>
        <p:spPr>
          <a:xfrm>
            <a:off x="565942" y="5641128"/>
            <a:ext cx="303213" cy="444500"/>
          </a:xfrm>
        </p:spPr>
        <p:txBody>
          <a:bodyPr>
            <a:normAutofit/>
          </a:bodyPr>
          <a:lstStyle>
            <a:lvl1pPr>
              <a:defRPr sz="2000"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smtClean="0"/>
              <a:t>Click to edit Master text styles</a:t>
            </a:r>
          </a:p>
        </p:txBody>
      </p:sp>
      <p:sp>
        <p:nvSpPr>
          <p:cNvPr id="23" name="Content Placeholder 14"/>
          <p:cNvSpPr>
            <a:spLocks noGrp="1"/>
          </p:cNvSpPr>
          <p:nvPr>
            <p:ph sz="quarter" idx="12"/>
          </p:nvPr>
        </p:nvSpPr>
        <p:spPr>
          <a:xfrm>
            <a:off x="1270000" y="1720850"/>
            <a:ext cx="74168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Text Placeholder 7"/>
          <p:cNvSpPr>
            <a:spLocks noGrp="1"/>
          </p:cNvSpPr>
          <p:nvPr>
            <p:ph type="body" sz="quarter" idx="2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4" name="Text Placeholder 13"/>
          <p:cNvSpPr>
            <a:spLocks noGrp="1"/>
          </p:cNvSpPr>
          <p:nvPr>
            <p:ph type="body" sz="quarter" idx="12" hasCustomPrompt="1"/>
          </p:nvPr>
        </p:nvSpPr>
        <p:spPr>
          <a:xfrm>
            <a:off x="557058" y="2270765"/>
            <a:ext cx="1281112" cy="1816100"/>
          </a:xfrm>
        </p:spPr>
        <p:txBody>
          <a:bodyPr anchor="ctr">
            <a:normAutofit/>
          </a:bodyPr>
          <a:lstStyle>
            <a:lvl1pPr algn="ctr">
              <a:defRPr sz="1800" b="1">
                <a:solidFill>
                  <a:srgbClr val="00456B"/>
                </a:solidFill>
              </a:defRPr>
            </a:lvl1pPr>
          </a:lstStyle>
          <a:p>
            <a:pPr lvl="0"/>
            <a:r>
              <a:rPr lang="en-US" dirty="0" smtClean="0"/>
              <a:t>Text</a:t>
            </a:r>
            <a:endParaRPr lang="en-US" dirty="0"/>
          </a:p>
        </p:txBody>
      </p:sp>
      <p:sp>
        <p:nvSpPr>
          <p:cNvPr id="15" name="Text Placeholder 13"/>
          <p:cNvSpPr>
            <a:spLocks noGrp="1"/>
          </p:cNvSpPr>
          <p:nvPr>
            <p:ph type="body" sz="quarter" idx="13" hasCustomPrompt="1"/>
          </p:nvPr>
        </p:nvSpPr>
        <p:spPr>
          <a:xfrm>
            <a:off x="557058" y="4256343"/>
            <a:ext cx="1281112" cy="1816100"/>
          </a:xfrm>
        </p:spPr>
        <p:txBody>
          <a:bodyPr anchor="ctr">
            <a:normAutofit/>
          </a:bodyPr>
          <a:lstStyle>
            <a:lvl1pPr algn="ctr">
              <a:defRPr sz="1800" b="1">
                <a:solidFill>
                  <a:srgbClr val="00456B"/>
                </a:solidFill>
              </a:defRPr>
            </a:lvl1pPr>
          </a:lstStyle>
          <a:p>
            <a:pPr lvl="0"/>
            <a:r>
              <a:rPr lang="en-US" dirty="0" smtClean="0"/>
              <a:t>Text</a:t>
            </a:r>
            <a:endParaRPr lang="en-US" dirty="0"/>
          </a:p>
        </p:txBody>
      </p:sp>
      <p:sp>
        <p:nvSpPr>
          <p:cNvPr id="16" name="Text Placeholder 13"/>
          <p:cNvSpPr>
            <a:spLocks noGrp="1"/>
          </p:cNvSpPr>
          <p:nvPr>
            <p:ph type="body" sz="quarter" idx="14" hasCustomPrompt="1"/>
          </p:nvPr>
        </p:nvSpPr>
        <p:spPr>
          <a:xfrm>
            <a:off x="1944910" y="1523315"/>
            <a:ext cx="3187700" cy="664708"/>
          </a:xfrm>
        </p:spPr>
        <p:txBody>
          <a:bodyPr anchor="ctr">
            <a:normAutofit/>
          </a:bodyPr>
          <a:lstStyle>
            <a:lvl1pPr algn="ctr">
              <a:defRPr sz="1800" b="1">
                <a:solidFill>
                  <a:srgbClr val="00456B"/>
                </a:solidFill>
              </a:defRPr>
            </a:lvl1pPr>
          </a:lstStyle>
          <a:p>
            <a:pPr lvl="0"/>
            <a:r>
              <a:rPr lang="en-US" dirty="0" smtClean="0"/>
              <a:t>Text</a:t>
            </a:r>
            <a:endParaRPr lang="en-US" dirty="0"/>
          </a:p>
        </p:txBody>
      </p:sp>
      <p:sp>
        <p:nvSpPr>
          <p:cNvPr id="17" name="Text Placeholder 13"/>
          <p:cNvSpPr>
            <a:spLocks noGrp="1"/>
          </p:cNvSpPr>
          <p:nvPr>
            <p:ph type="body" sz="quarter" idx="15" hasCustomPrompt="1"/>
          </p:nvPr>
        </p:nvSpPr>
        <p:spPr>
          <a:xfrm>
            <a:off x="5317670" y="1523315"/>
            <a:ext cx="3187700" cy="664708"/>
          </a:xfrm>
        </p:spPr>
        <p:txBody>
          <a:bodyPr anchor="ctr">
            <a:normAutofit/>
          </a:bodyPr>
          <a:lstStyle>
            <a:lvl1pPr algn="ctr">
              <a:defRPr sz="1800" b="1">
                <a:solidFill>
                  <a:srgbClr val="00456B"/>
                </a:solidFill>
              </a:defRPr>
            </a:lvl1pPr>
          </a:lstStyle>
          <a:p>
            <a:pPr lvl="0"/>
            <a:r>
              <a:rPr lang="en-US" dirty="0" smtClean="0"/>
              <a:t>Text</a:t>
            </a:r>
            <a:endParaRPr lang="en-US" dirty="0"/>
          </a:p>
        </p:txBody>
      </p:sp>
      <p:pic>
        <p:nvPicPr>
          <p:cNvPr id="9" name="Picture 8"/>
          <p:cNvPicPr>
            <a:picLocks noChangeAspect="1"/>
          </p:cNvPicPr>
          <p:nvPr userDrawn="1"/>
        </p:nvPicPr>
        <p:blipFill>
          <a:blip r:embed="rId2"/>
          <a:stretch>
            <a:fillRect/>
          </a:stretch>
        </p:blipFill>
        <p:spPr>
          <a:xfrm>
            <a:off x="1944910" y="2270765"/>
            <a:ext cx="3187700" cy="1816100"/>
          </a:xfrm>
          <a:prstGeom prst="rect">
            <a:avLst/>
          </a:prstGeom>
        </p:spPr>
      </p:pic>
      <p:sp>
        <p:nvSpPr>
          <p:cNvPr id="20" name="Content Placeholder 20"/>
          <p:cNvSpPr>
            <a:spLocks noGrp="1"/>
          </p:cNvSpPr>
          <p:nvPr>
            <p:ph sz="quarter" idx="20"/>
          </p:nvPr>
        </p:nvSpPr>
        <p:spPr>
          <a:xfrm>
            <a:off x="1944910" y="2270765"/>
            <a:ext cx="3187700" cy="1816100"/>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5" name="Picture 24"/>
          <p:cNvPicPr>
            <a:picLocks noChangeAspect="1"/>
          </p:cNvPicPr>
          <p:nvPr userDrawn="1"/>
        </p:nvPicPr>
        <p:blipFill>
          <a:blip r:embed="rId2"/>
          <a:stretch>
            <a:fillRect/>
          </a:stretch>
        </p:blipFill>
        <p:spPr>
          <a:xfrm>
            <a:off x="5324020" y="2270765"/>
            <a:ext cx="3187700" cy="1816100"/>
          </a:xfrm>
          <a:prstGeom prst="rect">
            <a:avLst/>
          </a:prstGeom>
        </p:spPr>
      </p:pic>
      <p:sp>
        <p:nvSpPr>
          <p:cNvPr id="26" name="Content Placeholder 20"/>
          <p:cNvSpPr>
            <a:spLocks noGrp="1"/>
          </p:cNvSpPr>
          <p:nvPr>
            <p:ph sz="quarter" idx="21"/>
          </p:nvPr>
        </p:nvSpPr>
        <p:spPr>
          <a:xfrm>
            <a:off x="5324020" y="2270765"/>
            <a:ext cx="3187700" cy="1816100"/>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7" name="Picture 26"/>
          <p:cNvPicPr>
            <a:picLocks noChangeAspect="1"/>
          </p:cNvPicPr>
          <p:nvPr userDrawn="1"/>
        </p:nvPicPr>
        <p:blipFill>
          <a:blip r:embed="rId2"/>
          <a:stretch>
            <a:fillRect/>
          </a:stretch>
        </p:blipFill>
        <p:spPr>
          <a:xfrm>
            <a:off x="1944910" y="4256343"/>
            <a:ext cx="3187700" cy="1816100"/>
          </a:xfrm>
          <a:prstGeom prst="rect">
            <a:avLst/>
          </a:prstGeom>
        </p:spPr>
      </p:pic>
      <p:sp>
        <p:nvSpPr>
          <p:cNvPr id="28" name="Content Placeholder 20"/>
          <p:cNvSpPr>
            <a:spLocks noGrp="1"/>
          </p:cNvSpPr>
          <p:nvPr>
            <p:ph sz="quarter" idx="22"/>
          </p:nvPr>
        </p:nvSpPr>
        <p:spPr>
          <a:xfrm>
            <a:off x="1944910" y="4256343"/>
            <a:ext cx="3187700" cy="1816100"/>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9" name="Picture 28"/>
          <p:cNvPicPr>
            <a:picLocks noChangeAspect="1"/>
          </p:cNvPicPr>
          <p:nvPr userDrawn="1"/>
        </p:nvPicPr>
        <p:blipFill>
          <a:blip r:embed="rId3"/>
          <a:stretch>
            <a:fillRect/>
          </a:stretch>
        </p:blipFill>
        <p:spPr>
          <a:xfrm>
            <a:off x="5324020" y="4250634"/>
            <a:ext cx="3175000" cy="1827519"/>
          </a:xfrm>
          <a:prstGeom prst="rect">
            <a:avLst/>
          </a:prstGeom>
        </p:spPr>
      </p:pic>
      <p:sp>
        <p:nvSpPr>
          <p:cNvPr id="23" name="Content Placeholder 20"/>
          <p:cNvSpPr>
            <a:spLocks noGrp="1"/>
          </p:cNvSpPr>
          <p:nvPr>
            <p:ph sz="quarter" idx="18"/>
          </p:nvPr>
        </p:nvSpPr>
        <p:spPr>
          <a:xfrm>
            <a:off x="5324688" y="4256343"/>
            <a:ext cx="3187700" cy="18161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9" name="Text Placeholder 7"/>
          <p:cNvSpPr>
            <a:spLocks noGrp="1"/>
          </p:cNvSpPr>
          <p:nvPr>
            <p:ph type="body" sz="quarter" idx="18"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userDrawn="1"/>
        </p:nvPicPr>
        <p:blipFill>
          <a:blip r:embed="rId2"/>
          <a:stretch>
            <a:fillRect/>
          </a:stretch>
        </p:blipFill>
        <p:spPr>
          <a:xfrm>
            <a:off x="856343" y="1645558"/>
            <a:ext cx="2400300" cy="1511300"/>
          </a:xfrm>
          <a:prstGeom prst="rect">
            <a:avLst/>
          </a:prstGeom>
        </p:spPr>
      </p:pic>
      <p:pic>
        <p:nvPicPr>
          <p:cNvPr id="10" name="Picture 9"/>
          <p:cNvPicPr>
            <a:picLocks noChangeAspect="1"/>
          </p:cNvPicPr>
          <p:nvPr userDrawn="1"/>
        </p:nvPicPr>
        <p:blipFill>
          <a:blip r:embed="rId3"/>
          <a:stretch>
            <a:fillRect/>
          </a:stretch>
        </p:blipFill>
        <p:spPr>
          <a:xfrm>
            <a:off x="1830618" y="2939143"/>
            <a:ext cx="88900" cy="762000"/>
          </a:xfrm>
          <a:prstGeom prst="rect">
            <a:avLst/>
          </a:prstGeom>
        </p:spPr>
      </p:pic>
      <p:pic>
        <p:nvPicPr>
          <p:cNvPr id="11" name="Picture 10"/>
          <p:cNvPicPr>
            <a:picLocks noChangeAspect="1"/>
          </p:cNvPicPr>
          <p:nvPr userDrawn="1"/>
        </p:nvPicPr>
        <p:blipFill>
          <a:blip r:embed="rId4"/>
          <a:stretch>
            <a:fillRect/>
          </a:stretch>
        </p:blipFill>
        <p:spPr>
          <a:xfrm>
            <a:off x="4346125" y="2939143"/>
            <a:ext cx="88900" cy="762000"/>
          </a:xfrm>
          <a:prstGeom prst="rect">
            <a:avLst/>
          </a:prstGeom>
        </p:spPr>
      </p:pic>
      <p:pic>
        <p:nvPicPr>
          <p:cNvPr id="8" name="Picture 7"/>
          <p:cNvPicPr>
            <a:picLocks noChangeAspect="1"/>
          </p:cNvPicPr>
          <p:nvPr userDrawn="1"/>
        </p:nvPicPr>
        <p:blipFill>
          <a:blip r:embed="rId5"/>
          <a:stretch>
            <a:fillRect/>
          </a:stretch>
        </p:blipFill>
        <p:spPr>
          <a:xfrm>
            <a:off x="3371850" y="1645558"/>
            <a:ext cx="2400300" cy="1511300"/>
          </a:xfrm>
          <a:prstGeom prst="rect">
            <a:avLst/>
          </a:prstGeom>
        </p:spPr>
      </p:pic>
      <p:pic>
        <p:nvPicPr>
          <p:cNvPr id="13" name="Picture 12"/>
          <p:cNvPicPr>
            <a:picLocks noChangeAspect="1"/>
          </p:cNvPicPr>
          <p:nvPr userDrawn="1"/>
        </p:nvPicPr>
        <p:blipFill>
          <a:blip r:embed="rId4"/>
          <a:stretch>
            <a:fillRect/>
          </a:stretch>
        </p:blipFill>
        <p:spPr>
          <a:xfrm>
            <a:off x="6900938" y="2939143"/>
            <a:ext cx="88900" cy="762000"/>
          </a:xfrm>
          <a:prstGeom prst="rect">
            <a:avLst/>
          </a:prstGeom>
        </p:spPr>
      </p:pic>
      <p:pic>
        <p:nvPicPr>
          <p:cNvPr id="14" name="Picture 13"/>
          <p:cNvPicPr>
            <a:picLocks noChangeAspect="1"/>
          </p:cNvPicPr>
          <p:nvPr userDrawn="1"/>
        </p:nvPicPr>
        <p:blipFill>
          <a:blip r:embed="rId5"/>
          <a:stretch>
            <a:fillRect/>
          </a:stretch>
        </p:blipFill>
        <p:spPr>
          <a:xfrm>
            <a:off x="5926663" y="1645558"/>
            <a:ext cx="2400300" cy="1511300"/>
          </a:xfrm>
          <a:prstGeom prst="rect">
            <a:avLst/>
          </a:prstGeom>
        </p:spPr>
      </p:pic>
      <p:sp>
        <p:nvSpPr>
          <p:cNvPr id="16" name="Text Placeholder 15"/>
          <p:cNvSpPr>
            <a:spLocks noGrp="1"/>
          </p:cNvSpPr>
          <p:nvPr>
            <p:ph type="body" sz="quarter" idx="12" hasCustomPrompt="1"/>
          </p:nvPr>
        </p:nvSpPr>
        <p:spPr>
          <a:xfrm>
            <a:off x="1414463"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17" name="Text Placeholder 15"/>
          <p:cNvSpPr>
            <a:spLocks noGrp="1"/>
          </p:cNvSpPr>
          <p:nvPr>
            <p:ph type="body" sz="quarter" idx="13" hasCustomPrompt="1"/>
          </p:nvPr>
        </p:nvSpPr>
        <p:spPr>
          <a:xfrm>
            <a:off x="3942368"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18" name="Text Placeholder 15"/>
          <p:cNvSpPr>
            <a:spLocks noGrp="1"/>
          </p:cNvSpPr>
          <p:nvPr>
            <p:ph type="body" sz="quarter" idx="14" hasCustomPrompt="1"/>
          </p:nvPr>
        </p:nvSpPr>
        <p:spPr>
          <a:xfrm>
            <a:off x="6518653"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20" name="Content Placeholder 19"/>
          <p:cNvSpPr>
            <a:spLocks noGrp="1"/>
          </p:cNvSpPr>
          <p:nvPr>
            <p:ph sz="quarter" idx="15" hasCustomPrompt="1"/>
          </p:nvPr>
        </p:nvSpPr>
        <p:spPr>
          <a:xfrm>
            <a:off x="855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
        <p:nvSpPr>
          <p:cNvPr id="21" name="Content Placeholder 19"/>
          <p:cNvSpPr>
            <a:spLocks noGrp="1"/>
          </p:cNvSpPr>
          <p:nvPr>
            <p:ph sz="quarter" idx="16" hasCustomPrompt="1"/>
          </p:nvPr>
        </p:nvSpPr>
        <p:spPr>
          <a:xfrm>
            <a:off x="3371850"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
        <p:nvSpPr>
          <p:cNvPr id="22" name="Content Placeholder 19"/>
          <p:cNvSpPr>
            <a:spLocks noGrp="1"/>
          </p:cNvSpPr>
          <p:nvPr>
            <p:ph sz="quarter" idx="17" hasCustomPrompt="1"/>
          </p:nvPr>
        </p:nvSpPr>
        <p:spPr>
          <a:xfrm>
            <a:off x="5926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Cent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85474"/>
            <a:ext cx="8229600" cy="1213318"/>
          </a:xfrm>
        </p:spPr>
        <p:txBody>
          <a:bodyPr/>
          <a:lstStyle>
            <a:lvl1pPr algn="ctr">
              <a:defRPr/>
            </a:lvl1pPr>
          </a:lstStyle>
          <a:p>
            <a:r>
              <a:rPr lang="en-US" dirty="0" smtClean="0"/>
              <a:t>Title of Presentation</a:t>
            </a:r>
            <a:endParaRPr lang="en-US" dirty="0"/>
          </a:p>
        </p:txBody>
      </p:sp>
      <p:sp>
        <p:nvSpPr>
          <p:cNvPr id="5" name="Text Placeholder 7"/>
          <p:cNvSpPr>
            <a:spLocks noGrp="1"/>
          </p:cNvSpPr>
          <p:nvPr>
            <p:ph type="body" sz="quarter" idx="12" hasCustomPrompt="1"/>
          </p:nvPr>
        </p:nvSpPr>
        <p:spPr>
          <a:xfrm>
            <a:off x="457200" y="3298792"/>
            <a:ext cx="8229600" cy="1163052"/>
          </a:xfrm>
        </p:spPr>
        <p:txBody>
          <a:bodyPr>
            <a:normAutofit/>
          </a:bodyPr>
          <a:lstStyle>
            <a:lvl1pPr algn="ctr">
              <a:defRPr sz="2800" baseline="0">
                <a:solidFill>
                  <a:srgbClr val="7F7F7F"/>
                </a:solidFill>
              </a:defRPr>
            </a:lvl1pPr>
          </a:lstStyle>
          <a:p>
            <a:pPr lvl="0"/>
            <a:r>
              <a:rPr lang="en-US" dirty="0" smtClean="0"/>
              <a:t>Presentation Sub-header</a:t>
            </a:r>
            <a:endParaRPr lang="en-US" dirty="0"/>
          </a:p>
        </p:txBody>
      </p:sp>
      <p:sp>
        <p:nvSpPr>
          <p:cNvPr id="6" name="Text Placeholder 12"/>
          <p:cNvSpPr>
            <a:spLocks noGrp="1"/>
          </p:cNvSpPr>
          <p:nvPr>
            <p:ph type="body" sz="quarter" idx="13" hasCustomPrompt="1"/>
          </p:nvPr>
        </p:nvSpPr>
        <p:spPr>
          <a:xfrm>
            <a:off x="2735180" y="4461844"/>
            <a:ext cx="3673640" cy="347914"/>
          </a:xfrm>
        </p:spPr>
        <p:txBody>
          <a:bodyPr>
            <a:noAutofit/>
          </a:bodyPr>
          <a:lstStyle>
            <a:lvl1pPr algn="ctr">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2588127" y="4809924"/>
            <a:ext cx="3967747" cy="1001713"/>
          </a:xfrm>
        </p:spPr>
        <p:txBody>
          <a:bodyPr>
            <a:normAutofit/>
          </a:bodyPr>
          <a:lstStyle>
            <a:lvl1pPr algn="ctr">
              <a:defRPr sz="1400" baseline="0"/>
            </a:lvl1pPr>
          </a:lstStyle>
          <a:p>
            <a:pPr lvl="0"/>
            <a:r>
              <a:rPr lang="en-US" dirty="0" smtClean="0"/>
              <a:t>Mercer Capital</a:t>
            </a:r>
            <a:br>
              <a:rPr lang="en-US" dirty="0" smtClean="0"/>
            </a:br>
            <a:r>
              <a:rPr lang="en-US" dirty="0" err="1" smtClean="0"/>
              <a:t>email@mercercapital.com</a:t>
            </a:r>
            <a:r>
              <a:rPr lang="en-US" dirty="0" smtClean="0"/>
              <a:t> | 901.685.2120</a:t>
            </a:r>
            <a:endParaRPr lang="en-US" dirty="0"/>
          </a:p>
        </p:txBody>
      </p:sp>
      <p:sp>
        <p:nvSpPr>
          <p:cNvPr id="8" name="Text Placeholder 14"/>
          <p:cNvSpPr>
            <a:spLocks noGrp="1"/>
          </p:cNvSpPr>
          <p:nvPr>
            <p:ph type="body" sz="quarter" idx="16" hasCustomPrompt="1"/>
          </p:nvPr>
        </p:nvSpPr>
        <p:spPr>
          <a:xfrm>
            <a:off x="2588127" y="5856288"/>
            <a:ext cx="3967747" cy="600660"/>
          </a:xfrm>
        </p:spPr>
        <p:txBody>
          <a:bodyPr>
            <a:normAutofit/>
          </a:bodyPr>
          <a:lstStyle>
            <a:lvl1pPr algn="ctr">
              <a:defRPr sz="1600" baseline="0"/>
            </a:lvl1pPr>
          </a:lstStyle>
          <a:p>
            <a:pPr lvl="0"/>
            <a:r>
              <a:rPr lang="en-US" dirty="0" smtClean="0"/>
              <a:t>Month 00, 0000</a:t>
            </a:r>
            <a:endParaRPr lang="en-US" dirty="0"/>
          </a:p>
        </p:txBody>
      </p:sp>
      <p:sp>
        <p:nvSpPr>
          <p:cNvPr id="4" name="Picture Placeholder 3"/>
          <p:cNvSpPr>
            <a:spLocks noGrp="1"/>
          </p:cNvSpPr>
          <p:nvPr>
            <p:ph type="pic" sz="quarter" idx="17" hasCustomPrompt="1"/>
          </p:nvPr>
        </p:nvSpPr>
        <p:spPr>
          <a:xfrm>
            <a:off x="3429000" y="1055688"/>
            <a:ext cx="2286000" cy="1371600"/>
          </a:xfrm>
          <a:solidFill>
            <a:schemeClr val="bg1"/>
          </a:solidFill>
          <a:ln>
            <a:solidFill>
              <a:schemeClr val="bg1">
                <a:lumMod val="75000"/>
              </a:schemeClr>
            </a:solidFill>
          </a:ln>
        </p:spPr>
        <p:txBody>
          <a:bodyPr/>
          <a:lstStyle>
            <a:lvl1pPr algn="ctr">
              <a:defRPr/>
            </a:lvl1pPr>
          </a:lstStyle>
          <a:p>
            <a:r>
              <a:rPr lang="en-US" dirty="0" smtClean="0"/>
              <a:t>Logo</a:t>
            </a:r>
            <a:endParaRPr lang="en-US" dirty="0"/>
          </a:p>
        </p:txBody>
      </p:sp>
    </p:spTree>
    <p:extLst>
      <p:ext uri="{BB962C8B-B14F-4D97-AF65-F5344CB8AC3E}">
        <p14:creationId xmlns:p14="http://schemas.microsoft.com/office/powerpoint/2010/main" val="1966079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rrow - Blue Arrow Middle">
    <p:spTree>
      <p:nvGrpSpPr>
        <p:cNvPr id="1" name=""/>
        <p:cNvGrpSpPr/>
        <p:nvPr/>
      </p:nvGrpSpPr>
      <p:grpSpPr>
        <a:xfrm>
          <a:off x="0" y="0"/>
          <a:ext cx="0" cy="0"/>
          <a:chOff x="0" y="0"/>
          <a:chExt cx="0" cy="0"/>
        </a:xfrm>
      </p:grpSpPr>
      <p:sp>
        <p:nvSpPr>
          <p:cNvPr id="20" name="Text Placeholder 7"/>
          <p:cNvSpPr>
            <a:spLocks noGrp="1"/>
          </p:cNvSpPr>
          <p:nvPr>
            <p:ph type="body" sz="quarter" idx="20"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userDrawn="1"/>
        </p:nvPicPr>
        <p:blipFill>
          <a:blip r:embed="rId2"/>
          <a:stretch>
            <a:fillRect/>
          </a:stretch>
        </p:blipFill>
        <p:spPr>
          <a:xfrm>
            <a:off x="6900938" y="2939143"/>
            <a:ext cx="88900" cy="762000"/>
          </a:xfrm>
          <a:prstGeom prst="rect">
            <a:avLst/>
          </a:prstGeom>
        </p:spPr>
      </p:pic>
      <p:pic>
        <p:nvPicPr>
          <p:cNvPr id="14" name="Picture 13"/>
          <p:cNvPicPr>
            <a:picLocks noChangeAspect="1"/>
          </p:cNvPicPr>
          <p:nvPr userDrawn="1"/>
        </p:nvPicPr>
        <p:blipFill>
          <a:blip r:embed="rId3"/>
          <a:stretch>
            <a:fillRect/>
          </a:stretch>
        </p:blipFill>
        <p:spPr>
          <a:xfrm>
            <a:off x="5926663" y="1645558"/>
            <a:ext cx="2400300" cy="1511300"/>
          </a:xfrm>
          <a:prstGeom prst="rect">
            <a:avLst/>
          </a:prstGeom>
        </p:spPr>
      </p:pic>
      <p:sp>
        <p:nvSpPr>
          <p:cNvPr id="18" name="Text Placeholder 15"/>
          <p:cNvSpPr>
            <a:spLocks noGrp="1"/>
          </p:cNvSpPr>
          <p:nvPr>
            <p:ph type="body" sz="quarter" idx="14" hasCustomPrompt="1"/>
          </p:nvPr>
        </p:nvSpPr>
        <p:spPr>
          <a:xfrm>
            <a:off x="6518653"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22" name="Content Placeholder 19"/>
          <p:cNvSpPr>
            <a:spLocks noGrp="1"/>
          </p:cNvSpPr>
          <p:nvPr>
            <p:ph sz="quarter" idx="17" hasCustomPrompt="1"/>
          </p:nvPr>
        </p:nvSpPr>
        <p:spPr>
          <a:xfrm>
            <a:off x="5926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31" name="Picture 30"/>
          <p:cNvPicPr>
            <a:picLocks noChangeAspect="1"/>
          </p:cNvPicPr>
          <p:nvPr userDrawn="1"/>
        </p:nvPicPr>
        <p:blipFill>
          <a:blip r:embed="rId4"/>
          <a:stretch>
            <a:fillRect/>
          </a:stretch>
        </p:blipFill>
        <p:spPr>
          <a:xfrm>
            <a:off x="3372530" y="1645558"/>
            <a:ext cx="2400300" cy="1511300"/>
          </a:xfrm>
          <a:prstGeom prst="rect">
            <a:avLst/>
          </a:prstGeom>
        </p:spPr>
      </p:pic>
      <p:pic>
        <p:nvPicPr>
          <p:cNvPr id="32" name="Picture 31"/>
          <p:cNvPicPr>
            <a:picLocks noChangeAspect="1"/>
          </p:cNvPicPr>
          <p:nvPr userDrawn="1"/>
        </p:nvPicPr>
        <p:blipFill>
          <a:blip r:embed="rId5"/>
          <a:stretch>
            <a:fillRect/>
          </a:stretch>
        </p:blipFill>
        <p:spPr>
          <a:xfrm>
            <a:off x="4346805" y="2939143"/>
            <a:ext cx="88900" cy="762000"/>
          </a:xfrm>
          <a:prstGeom prst="rect">
            <a:avLst/>
          </a:prstGeom>
        </p:spPr>
      </p:pic>
      <p:sp>
        <p:nvSpPr>
          <p:cNvPr id="33" name="Text Placeholder 15"/>
          <p:cNvSpPr>
            <a:spLocks noGrp="1"/>
          </p:cNvSpPr>
          <p:nvPr>
            <p:ph type="body" sz="quarter" idx="18" hasCustomPrompt="1"/>
          </p:nvPr>
        </p:nvSpPr>
        <p:spPr>
          <a:xfrm>
            <a:off x="3930650"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34" name="Content Placeholder 19"/>
          <p:cNvSpPr>
            <a:spLocks noGrp="1"/>
          </p:cNvSpPr>
          <p:nvPr>
            <p:ph sz="quarter" idx="19" hasCustomPrompt="1"/>
          </p:nvPr>
        </p:nvSpPr>
        <p:spPr>
          <a:xfrm>
            <a:off x="3371850"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36" name="Picture 35"/>
          <p:cNvPicPr>
            <a:picLocks noChangeAspect="1"/>
          </p:cNvPicPr>
          <p:nvPr userDrawn="1"/>
        </p:nvPicPr>
        <p:blipFill>
          <a:blip r:embed="rId2"/>
          <a:stretch>
            <a:fillRect/>
          </a:stretch>
        </p:blipFill>
        <p:spPr>
          <a:xfrm>
            <a:off x="1829938" y="2939143"/>
            <a:ext cx="88900" cy="762000"/>
          </a:xfrm>
          <a:prstGeom prst="rect">
            <a:avLst/>
          </a:prstGeom>
        </p:spPr>
      </p:pic>
      <p:sp>
        <p:nvSpPr>
          <p:cNvPr id="40" name="Content Placeholder 19"/>
          <p:cNvSpPr>
            <a:spLocks noGrp="1"/>
          </p:cNvSpPr>
          <p:nvPr>
            <p:ph sz="quarter" idx="15" hasCustomPrompt="1"/>
          </p:nvPr>
        </p:nvSpPr>
        <p:spPr>
          <a:xfrm>
            <a:off x="855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42" name="Picture 41"/>
          <p:cNvPicPr>
            <a:picLocks noChangeAspect="1"/>
          </p:cNvPicPr>
          <p:nvPr userDrawn="1"/>
        </p:nvPicPr>
        <p:blipFill>
          <a:blip r:embed="rId3"/>
          <a:stretch>
            <a:fillRect/>
          </a:stretch>
        </p:blipFill>
        <p:spPr>
          <a:xfrm>
            <a:off x="855663" y="1645558"/>
            <a:ext cx="2400300" cy="1511300"/>
          </a:xfrm>
          <a:prstGeom prst="rect">
            <a:avLst/>
          </a:prstGeom>
        </p:spPr>
      </p:pic>
      <p:sp>
        <p:nvSpPr>
          <p:cNvPr id="43" name="Text Placeholder 15"/>
          <p:cNvSpPr>
            <a:spLocks noGrp="1"/>
          </p:cNvSpPr>
          <p:nvPr>
            <p:ph type="body" sz="quarter" idx="13" hasCustomPrompt="1"/>
          </p:nvPr>
        </p:nvSpPr>
        <p:spPr>
          <a:xfrm>
            <a:off x="1426181"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row - Blue Arrow Right">
    <p:spTree>
      <p:nvGrpSpPr>
        <p:cNvPr id="1" name=""/>
        <p:cNvGrpSpPr/>
        <p:nvPr/>
      </p:nvGrpSpPr>
      <p:grpSpPr>
        <a:xfrm>
          <a:off x="0" y="0"/>
          <a:ext cx="0" cy="0"/>
          <a:chOff x="0" y="0"/>
          <a:chExt cx="0" cy="0"/>
        </a:xfrm>
      </p:grpSpPr>
      <p:sp>
        <p:nvSpPr>
          <p:cNvPr id="20" name="Text Placeholder 7"/>
          <p:cNvSpPr>
            <a:spLocks noGrp="1"/>
          </p:cNvSpPr>
          <p:nvPr>
            <p:ph type="body" sz="quarter" idx="22"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userDrawn="1"/>
        </p:nvPicPr>
        <p:blipFill>
          <a:blip r:embed="rId2"/>
          <a:stretch>
            <a:fillRect/>
          </a:stretch>
        </p:blipFill>
        <p:spPr>
          <a:xfrm>
            <a:off x="4346805" y="2939143"/>
            <a:ext cx="88900" cy="762000"/>
          </a:xfrm>
          <a:prstGeom prst="rect">
            <a:avLst/>
          </a:prstGeom>
        </p:spPr>
      </p:pic>
      <p:pic>
        <p:nvPicPr>
          <p:cNvPr id="14" name="Picture 13"/>
          <p:cNvPicPr>
            <a:picLocks noChangeAspect="1"/>
          </p:cNvPicPr>
          <p:nvPr userDrawn="1"/>
        </p:nvPicPr>
        <p:blipFill>
          <a:blip r:embed="rId3"/>
          <a:stretch>
            <a:fillRect/>
          </a:stretch>
        </p:blipFill>
        <p:spPr>
          <a:xfrm>
            <a:off x="3372530" y="1645558"/>
            <a:ext cx="2400300" cy="1511300"/>
          </a:xfrm>
          <a:prstGeom prst="rect">
            <a:avLst/>
          </a:prstGeom>
        </p:spPr>
      </p:pic>
      <p:sp>
        <p:nvSpPr>
          <p:cNvPr id="18" name="Text Placeholder 15"/>
          <p:cNvSpPr>
            <a:spLocks noGrp="1"/>
          </p:cNvSpPr>
          <p:nvPr>
            <p:ph type="body" sz="quarter" idx="14" hasCustomPrompt="1"/>
          </p:nvPr>
        </p:nvSpPr>
        <p:spPr>
          <a:xfrm>
            <a:off x="3964520"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34" name="Content Placeholder 19"/>
          <p:cNvSpPr>
            <a:spLocks noGrp="1"/>
          </p:cNvSpPr>
          <p:nvPr>
            <p:ph sz="quarter" idx="19" hasCustomPrompt="1"/>
          </p:nvPr>
        </p:nvSpPr>
        <p:spPr>
          <a:xfrm>
            <a:off x="3371850"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36" name="Picture 35"/>
          <p:cNvPicPr>
            <a:picLocks noChangeAspect="1"/>
          </p:cNvPicPr>
          <p:nvPr userDrawn="1"/>
        </p:nvPicPr>
        <p:blipFill>
          <a:blip r:embed="rId2"/>
          <a:stretch>
            <a:fillRect/>
          </a:stretch>
        </p:blipFill>
        <p:spPr>
          <a:xfrm>
            <a:off x="1829938" y="2939143"/>
            <a:ext cx="88900" cy="762000"/>
          </a:xfrm>
          <a:prstGeom prst="rect">
            <a:avLst/>
          </a:prstGeom>
        </p:spPr>
      </p:pic>
      <p:sp>
        <p:nvSpPr>
          <p:cNvPr id="40" name="Content Placeholder 19"/>
          <p:cNvSpPr>
            <a:spLocks noGrp="1"/>
          </p:cNvSpPr>
          <p:nvPr>
            <p:ph sz="quarter" idx="15" hasCustomPrompt="1"/>
          </p:nvPr>
        </p:nvSpPr>
        <p:spPr>
          <a:xfrm>
            <a:off x="855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42" name="Picture 41"/>
          <p:cNvPicPr>
            <a:picLocks noChangeAspect="1"/>
          </p:cNvPicPr>
          <p:nvPr userDrawn="1"/>
        </p:nvPicPr>
        <p:blipFill>
          <a:blip r:embed="rId3"/>
          <a:stretch>
            <a:fillRect/>
          </a:stretch>
        </p:blipFill>
        <p:spPr>
          <a:xfrm>
            <a:off x="855663" y="1645558"/>
            <a:ext cx="2400300" cy="1511300"/>
          </a:xfrm>
          <a:prstGeom prst="rect">
            <a:avLst/>
          </a:prstGeom>
        </p:spPr>
      </p:pic>
      <p:sp>
        <p:nvSpPr>
          <p:cNvPr id="43" name="Text Placeholder 15"/>
          <p:cNvSpPr>
            <a:spLocks noGrp="1"/>
          </p:cNvSpPr>
          <p:nvPr>
            <p:ph type="body" sz="quarter" idx="13" hasCustomPrompt="1"/>
          </p:nvPr>
        </p:nvSpPr>
        <p:spPr>
          <a:xfrm>
            <a:off x="1426181"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pic>
        <p:nvPicPr>
          <p:cNvPr id="25" name="Picture 24"/>
          <p:cNvPicPr>
            <a:picLocks noChangeAspect="1"/>
          </p:cNvPicPr>
          <p:nvPr userDrawn="1"/>
        </p:nvPicPr>
        <p:blipFill>
          <a:blip r:embed="rId4"/>
          <a:stretch>
            <a:fillRect/>
          </a:stretch>
        </p:blipFill>
        <p:spPr>
          <a:xfrm>
            <a:off x="5926663" y="1645558"/>
            <a:ext cx="2400300" cy="1511300"/>
          </a:xfrm>
          <a:prstGeom prst="rect">
            <a:avLst/>
          </a:prstGeom>
        </p:spPr>
      </p:pic>
      <p:pic>
        <p:nvPicPr>
          <p:cNvPr id="26" name="Picture 25"/>
          <p:cNvPicPr>
            <a:picLocks noChangeAspect="1"/>
          </p:cNvPicPr>
          <p:nvPr userDrawn="1"/>
        </p:nvPicPr>
        <p:blipFill>
          <a:blip r:embed="rId5"/>
          <a:stretch>
            <a:fillRect/>
          </a:stretch>
        </p:blipFill>
        <p:spPr>
          <a:xfrm>
            <a:off x="6900938" y="2939143"/>
            <a:ext cx="88900" cy="762000"/>
          </a:xfrm>
          <a:prstGeom prst="rect">
            <a:avLst/>
          </a:prstGeom>
        </p:spPr>
      </p:pic>
      <p:sp>
        <p:nvSpPr>
          <p:cNvPr id="27" name="Text Placeholder 15"/>
          <p:cNvSpPr>
            <a:spLocks noGrp="1"/>
          </p:cNvSpPr>
          <p:nvPr>
            <p:ph type="body" sz="quarter" idx="20" hasCustomPrompt="1"/>
          </p:nvPr>
        </p:nvSpPr>
        <p:spPr>
          <a:xfrm>
            <a:off x="6484783"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28" name="Content Placeholder 19"/>
          <p:cNvSpPr>
            <a:spLocks noGrp="1"/>
          </p:cNvSpPr>
          <p:nvPr>
            <p:ph sz="quarter" idx="21" hasCustomPrompt="1"/>
          </p:nvPr>
        </p:nvSpPr>
        <p:spPr>
          <a:xfrm>
            <a:off x="592598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row - All Grey">
    <p:spTree>
      <p:nvGrpSpPr>
        <p:cNvPr id="1" name=""/>
        <p:cNvGrpSpPr/>
        <p:nvPr/>
      </p:nvGrpSpPr>
      <p:grpSpPr>
        <a:xfrm>
          <a:off x="0" y="0"/>
          <a:ext cx="0" cy="0"/>
          <a:chOff x="0" y="0"/>
          <a:chExt cx="0" cy="0"/>
        </a:xfrm>
      </p:grpSpPr>
      <p:sp>
        <p:nvSpPr>
          <p:cNvPr id="24" name="Text Placeholder 7"/>
          <p:cNvSpPr>
            <a:spLocks noGrp="1"/>
          </p:cNvSpPr>
          <p:nvPr>
            <p:ph type="body" sz="quarter" idx="21"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userDrawn="1"/>
        </p:nvPicPr>
        <p:blipFill>
          <a:blip r:embed="rId2"/>
          <a:stretch>
            <a:fillRect/>
          </a:stretch>
        </p:blipFill>
        <p:spPr>
          <a:xfrm>
            <a:off x="4346805" y="2939143"/>
            <a:ext cx="88900" cy="762000"/>
          </a:xfrm>
          <a:prstGeom prst="rect">
            <a:avLst/>
          </a:prstGeom>
        </p:spPr>
      </p:pic>
      <p:pic>
        <p:nvPicPr>
          <p:cNvPr id="14" name="Picture 13"/>
          <p:cNvPicPr>
            <a:picLocks noChangeAspect="1"/>
          </p:cNvPicPr>
          <p:nvPr userDrawn="1"/>
        </p:nvPicPr>
        <p:blipFill>
          <a:blip r:embed="rId3"/>
          <a:stretch>
            <a:fillRect/>
          </a:stretch>
        </p:blipFill>
        <p:spPr>
          <a:xfrm>
            <a:off x="3372530" y="1645558"/>
            <a:ext cx="2400300" cy="1511300"/>
          </a:xfrm>
          <a:prstGeom prst="rect">
            <a:avLst/>
          </a:prstGeom>
        </p:spPr>
      </p:pic>
      <p:sp>
        <p:nvSpPr>
          <p:cNvPr id="18" name="Text Placeholder 15"/>
          <p:cNvSpPr>
            <a:spLocks noGrp="1"/>
          </p:cNvSpPr>
          <p:nvPr>
            <p:ph type="body" sz="quarter" idx="14" hasCustomPrompt="1"/>
          </p:nvPr>
        </p:nvSpPr>
        <p:spPr>
          <a:xfrm>
            <a:off x="3964520"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34" name="Content Placeholder 19"/>
          <p:cNvSpPr>
            <a:spLocks noGrp="1"/>
          </p:cNvSpPr>
          <p:nvPr>
            <p:ph sz="quarter" idx="19" hasCustomPrompt="1"/>
          </p:nvPr>
        </p:nvSpPr>
        <p:spPr>
          <a:xfrm>
            <a:off x="3371850"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36" name="Picture 35"/>
          <p:cNvPicPr>
            <a:picLocks noChangeAspect="1"/>
          </p:cNvPicPr>
          <p:nvPr userDrawn="1"/>
        </p:nvPicPr>
        <p:blipFill>
          <a:blip r:embed="rId2"/>
          <a:stretch>
            <a:fillRect/>
          </a:stretch>
        </p:blipFill>
        <p:spPr>
          <a:xfrm>
            <a:off x="1829938" y="2939143"/>
            <a:ext cx="88900" cy="762000"/>
          </a:xfrm>
          <a:prstGeom prst="rect">
            <a:avLst/>
          </a:prstGeom>
        </p:spPr>
      </p:pic>
      <p:sp>
        <p:nvSpPr>
          <p:cNvPr id="40" name="Content Placeholder 19"/>
          <p:cNvSpPr>
            <a:spLocks noGrp="1"/>
          </p:cNvSpPr>
          <p:nvPr>
            <p:ph sz="quarter" idx="15" hasCustomPrompt="1"/>
          </p:nvPr>
        </p:nvSpPr>
        <p:spPr>
          <a:xfrm>
            <a:off x="855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42" name="Picture 41"/>
          <p:cNvPicPr>
            <a:picLocks noChangeAspect="1"/>
          </p:cNvPicPr>
          <p:nvPr userDrawn="1"/>
        </p:nvPicPr>
        <p:blipFill>
          <a:blip r:embed="rId3"/>
          <a:stretch>
            <a:fillRect/>
          </a:stretch>
        </p:blipFill>
        <p:spPr>
          <a:xfrm>
            <a:off x="855663" y="1645558"/>
            <a:ext cx="2400300" cy="1511300"/>
          </a:xfrm>
          <a:prstGeom prst="rect">
            <a:avLst/>
          </a:prstGeom>
        </p:spPr>
      </p:pic>
      <p:sp>
        <p:nvSpPr>
          <p:cNvPr id="43" name="Text Placeholder 15"/>
          <p:cNvSpPr>
            <a:spLocks noGrp="1"/>
          </p:cNvSpPr>
          <p:nvPr>
            <p:ph type="body" sz="quarter" idx="13" hasCustomPrompt="1"/>
          </p:nvPr>
        </p:nvSpPr>
        <p:spPr>
          <a:xfrm>
            <a:off x="1426181"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pic>
        <p:nvPicPr>
          <p:cNvPr id="20" name="Picture 19"/>
          <p:cNvPicPr>
            <a:picLocks noChangeAspect="1"/>
          </p:cNvPicPr>
          <p:nvPr userDrawn="1"/>
        </p:nvPicPr>
        <p:blipFill>
          <a:blip r:embed="rId2"/>
          <a:stretch>
            <a:fillRect/>
          </a:stretch>
        </p:blipFill>
        <p:spPr>
          <a:xfrm>
            <a:off x="6900938" y="2939143"/>
            <a:ext cx="88900" cy="762000"/>
          </a:xfrm>
          <a:prstGeom prst="rect">
            <a:avLst/>
          </a:prstGeom>
        </p:spPr>
      </p:pic>
      <p:pic>
        <p:nvPicPr>
          <p:cNvPr id="21" name="Picture 20"/>
          <p:cNvPicPr>
            <a:picLocks noChangeAspect="1"/>
          </p:cNvPicPr>
          <p:nvPr userDrawn="1"/>
        </p:nvPicPr>
        <p:blipFill>
          <a:blip r:embed="rId3"/>
          <a:stretch>
            <a:fillRect/>
          </a:stretch>
        </p:blipFill>
        <p:spPr>
          <a:xfrm>
            <a:off x="5926663" y="1645558"/>
            <a:ext cx="2400300" cy="1511300"/>
          </a:xfrm>
          <a:prstGeom prst="rect">
            <a:avLst/>
          </a:prstGeom>
        </p:spPr>
      </p:pic>
      <p:sp>
        <p:nvSpPr>
          <p:cNvPr id="22" name="Text Placeholder 15"/>
          <p:cNvSpPr>
            <a:spLocks noGrp="1"/>
          </p:cNvSpPr>
          <p:nvPr>
            <p:ph type="body" sz="quarter" idx="20" hasCustomPrompt="1"/>
          </p:nvPr>
        </p:nvSpPr>
        <p:spPr>
          <a:xfrm>
            <a:off x="6518653" y="1898650"/>
            <a:ext cx="1355725" cy="942975"/>
          </a:xfrm>
        </p:spPr>
        <p:txBody>
          <a:bodyPr anchor="ctr">
            <a:normAutofit/>
          </a:bodyPr>
          <a:lstStyle>
            <a:lvl1pPr algn="ctr">
              <a:defRPr sz="2800" b="1">
                <a:solidFill>
                  <a:srgbClr val="00456B"/>
                </a:solidFill>
              </a:defRPr>
            </a:lvl1pPr>
          </a:lstStyle>
          <a:p>
            <a:pPr lvl="0"/>
            <a:r>
              <a:rPr lang="en-US" dirty="0" smtClean="0"/>
              <a:t>Title</a:t>
            </a:r>
            <a:endParaRPr lang="en-US" dirty="0"/>
          </a:p>
        </p:txBody>
      </p:sp>
      <p:sp>
        <p:nvSpPr>
          <p:cNvPr id="23" name="Content Placeholder 19"/>
          <p:cNvSpPr>
            <a:spLocks noGrp="1"/>
          </p:cNvSpPr>
          <p:nvPr>
            <p:ph sz="quarter" idx="17" hasCustomPrompt="1"/>
          </p:nvPr>
        </p:nvSpPr>
        <p:spPr>
          <a:xfrm>
            <a:off x="5926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rrow - All Blue">
    <p:spTree>
      <p:nvGrpSpPr>
        <p:cNvPr id="1" name=""/>
        <p:cNvGrpSpPr/>
        <p:nvPr/>
      </p:nvGrpSpPr>
      <p:grpSpPr>
        <a:xfrm>
          <a:off x="0" y="0"/>
          <a:ext cx="0" cy="0"/>
          <a:chOff x="0" y="0"/>
          <a:chExt cx="0" cy="0"/>
        </a:xfrm>
      </p:grpSpPr>
      <p:sp>
        <p:nvSpPr>
          <p:cNvPr id="1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27" name="Picture 26"/>
          <p:cNvPicPr>
            <a:picLocks noChangeAspect="1"/>
          </p:cNvPicPr>
          <p:nvPr userDrawn="1"/>
        </p:nvPicPr>
        <p:blipFill>
          <a:blip r:embed="rId2"/>
          <a:stretch>
            <a:fillRect/>
          </a:stretch>
        </p:blipFill>
        <p:spPr>
          <a:xfrm>
            <a:off x="856343" y="1645558"/>
            <a:ext cx="2400300" cy="15113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24" name="Picture 23"/>
          <p:cNvPicPr>
            <a:picLocks noChangeAspect="1"/>
          </p:cNvPicPr>
          <p:nvPr userDrawn="1"/>
        </p:nvPicPr>
        <p:blipFill>
          <a:blip r:embed="rId3"/>
          <a:stretch>
            <a:fillRect/>
          </a:stretch>
        </p:blipFill>
        <p:spPr>
          <a:xfrm>
            <a:off x="1830618" y="2939143"/>
            <a:ext cx="88900" cy="762000"/>
          </a:xfrm>
          <a:prstGeom prst="rect">
            <a:avLst/>
          </a:prstGeom>
        </p:spPr>
      </p:pic>
      <p:sp>
        <p:nvSpPr>
          <p:cNvPr id="25" name="Text Placeholder 15"/>
          <p:cNvSpPr>
            <a:spLocks noGrp="1"/>
          </p:cNvSpPr>
          <p:nvPr>
            <p:ph type="body" sz="quarter" idx="12" hasCustomPrompt="1"/>
          </p:nvPr>
        </p:nvSpPr>
        <p:spPr>
          <a:xfrm>
            <a:off x="1414463"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26" name="Content Placeholder 19"/>
          <p:cNvSpPr>
            <a:spLocks noGrp="1"/>
          </p:cNvSpPr>
          <p:nvPr>
            <p:ph sz="quarter" idx="15" hasCustomPrompt="1"/>
          </p:nvPr>
        </p:nvSpPr>
        <p:spPr>
          <a:xfrm>
            <a:off x="85566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28" name="Picture 27"/>
          <p:cNvPicPr>
            <a:picLocks noChangeAspect="1"/>
          </p:cNvPicPr>
          <p:nvPr userDrawn="1"/>
        </p:nvPicPr>
        <p:blipFill>
          <a:blip r:embed="rId2"/>
          <a:stretch>
            <a:fillRect/>
          </a:stretch>
        </p:blipFill>
        <p:spPr>
          <a:xfrm>
            <a:off x="3372530" y="1645558"/>
            <a:ext cx="2400300" cy="1511300"/>
          </a:xfrm>
          <a:prstGeom prst="rect">
            <a:avLst/>
          </a:prstGeom>
        </p:spPr>
      </p:pic>
      <p:pic>
        <p:nvPicPr>
          <p:cNvPr id="29" name="Picture 28"/>
          <p:cNvPicPr>
            <a:picLocks noChangeAspect="1"/>
          </p:cNvPicPr>
          <p:nvPr userDrawn="1"/>
        </p:nvPicPr>
        <p:blipFill>
          <a:blip r:embed="rId3"/>
          <a:stretch>
            <a:fillRect/>
          </a:stretch>
        </p:blipFill>
        <p:spPr>
          <a:xfrm>
            <a:off x="4346805" y="2939143"/>
            <a:ext cx="88900" cy="762000"/>
          </a:xfrm>
          <a:prstGeom prst="rect">
            <a:avLst/>
          </a:prstGeom>
        </p:spPr>
      </p:pic>
      <p:sp>
        <p:nvSpPr>
          <p:cNvPr id="30" name="Text Placeholder 15"/>
          <p:cNvSpPr>
            <a:spLocks noGrp="1"/>
          </p:cNvSpPr>
          <p:nvPr>
            <p:ph type="body" sz="quarter" idx="18" hasCustomPrompt="1"/>
          </p:nvPr>
        </p:nvSpPr>
        <p:spPr>
          <a:xfrm>
            <a:off x="3930650"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31" name="Content Placeholder 19"/>
          <p:cNvSpPr>
            <a:spLocks noGrp="1"/>
          </p:cNvSpPr>
          <p:nvPr>
            <p:ph sz="quarter" idx="19" hasCustomPrompt="1"/>
          </p:nvPr>
        </p:nvSpPr>
        <p:spPr>
          <a:xfrm>
            <a:off x="3371850"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pic>
        <p:nvPicPr>
          <p:cNvPr id="32" name="Picture 31"/>
          <p:cNvPicPr>
            <a:picLocks noChangeAspect="1"/>
          </p:cNvPicPr>
          <p:nvPr userDrawn="1"/>
        </p:nvPicPr>
        <p:blipFill>
          <a:blip r:embed="rId2"/>
          <a:stretch>
            <a:fillRect/>
          </a:stretch>
        </p:blipFill>
        <p:spPr>
          <a:xfrm>
            <a:off x="5926663" y="1645558"/>
            <a:ext cx="2400300" cy="1511300"/>
          </a:xfrm>
          <a:prstGeom prst="rect">
            <a:avLst/>
          </a:prstGeom>
        </p:spPr>
      </p:pic>
      <p:pic>
        <p:nvPicPr>
          <p:cNvPr id="33" name="Picture 32"/>
          <p:cNvPicPr>
            <a:picLocks noChangeAspect="1"/>
          </p:cNvPicPr>
          <p:nvPr userDrawn="1"/>
        </p:nvPicPr>
        <p:blipFill>
          <a:blip r:embed="rId3"/>
          <a:stretch>
            <a:fillRect/>
          </a:stretch>
        </p:blipFill>
        <p:spPr>
          <a:xfrm>
            <a:off x="6900938" y="2939143"/>
            <a:ext cx="88900" cy="762000"/>
          </a:xfrm>
          <a:prstGeom prst="rect">
            <a:avLst/>
          </a:prstGeom>
        </p:spPr>
      </p:pic>
      <p:sp>
        <p:nvSpPr>
          <p:cNvPr id="35" name="Text Placeholder 15"/>
          <p:cNvSpPr>
            <a:spLocks noGrp="1"/>
          </p:cNvSpPr>
          <p:nvPr>
            <p:ph type="body" sz="quarter" idx="20" hasCustomPrompt="1"/>
          </p:nvPr>
        </p:nvSpPr>
        <p:spPr>
          <a:xfrm>
            <a:off x="6484783" y="1898650"/>
            <a:ext cx="1355725" cy="942975"/>
          </a:xfrm>
        </p:spPr>
        <p:txBody>
          <a:bodyPr anchor="ctr">
            <a:normAutofit/>
          </a:bodyPr>
          <a:lstStyle>
            <a:lvl1pPr algn="ctr">
              <a:defRPr sz="2800" b="1">
                <a:solidFill>
                  <a:srgbClr val="FFFFFF"/>
                </a:solidFill>
              </a:defRPr>
            </a:lvl1pPr>
          </a:lstStyle>
          <a:p>
            <a:pPr lvl="0"/>
            <a:r>
              <a:rPr lang="en-US" dirty="0" smtClean="0"/>
              <a:t>Title</a:t>
            </a:r>
            <a:endParaRPr lang="en-US" dirty="0"/>
          </a:p>
        </p:txBody>
      </p:sp>
      <p:sp>
        <p:nvSpPr>
          <p:cNvPr id="37" name="Content Placeholder 19"/>
          <p:cNvSpPr>
            <a:spLocks noGrp="1"/>
          </p:cNvSpPr>
          <p:nvPr>
            <p:ph sz="quarter" idx="21" hasCustomPrompt="1"/>
          </p:nvPr>
        </p:nvSpPr>
        <p:spPr>
          <a:xfrm>
            <a:off x="5925983" y="3870325"/>
            <a:ext cx="1914525" cy="2068513"/>
          </a:xfrm>
        </p:spPr>
        <p:txBody>
          <a:bodyPr>
            <a:normAutofit/>
          </a:bodyPr>
          <a:lstStyle>
            <a:lvl1pPr algn="ctr">
              <a:defRPr sz="2000">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Arrows - Grey">
    <p:spTree>
      <p:nvGrpSpPr>
        <p:cNvPr id="1" name=""/>
        <p:cNvGrpSpPr/>
        <p:nvPr/>
      </p:nvGrpSpPr>
      <p:grpSpPr>
        <a:xfrm>
          <a:off x="0" y="0"/>
          <a:ext cx="0" cy="0"/>
          <a:chOff x="0" y="0"/>
          <a:chExt cx="0" cy="0"/>
        </a:xfrm>
      </p:grpSpPr>
      <p:sp>
        <p:nvSpPr>
          <p:cNvPr id="22"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33" name="Picture 32"/>
          <p:cNvPicPr>
            <a:picLocks noChangeAspect="1"/>
          </p:cNvPicPr>
          <p:nvPr userDrawn="1"/>
        </p:nvPicPr>
        <p:blipFill>
          <a:blip r:embed="rId2"/>
          <a:stretch>
            <a:fillRect/>
          </a:stretch>
        </p:blipFill>
        <p:spPr>
          <a:xfrm>
            <a:off x="3413674" y="2637613"/>
            <a:ext cx="70357" cy="603060"/>
          </a:xfrm>
          <a:prstGeom prst="rect">
            <a:avLst/>
          </a:prstGeom>
        </p:spPr>
      </p:pic>
      <p:pic>
        <p:nvPicPr>
          <p:cNvPr id="31" name="Picture 30"/>
          <p:cNvPicPr>
            <a:picLocks noChangeAspect="1"/>
          </p:cNvPicPr>
          <p:nvPr userDrawn="1"/>
        </p:nvPicPr>
        <p:blipFill>
          <a:blip r:embed="rId2"/>
          <a:stretch>
            <a:fillRect/>
          </a:stretch>
        </p:blipFill>
        <p:spPr>
          <a:xfrm>
            <a:off x="1267940" y="2637613"/>
            <a:ext cx="70357" cy="603060"/>
          </a:xfrm>
          <a:prstGeom prst="rect">
            <a:avLst/>
          </a:prstGeom>
        </p:spPr>
      </p:pic>
      <p:pic>
        <p:nvPicPr>
          <p:cNvPr id="24" name="Picture 23"/>
          <p:cNvPicPr>
            <a:picLocks noChangeAspect="1"/>
          </p:cNvPicPr>
          <p:nvPr userDrawn="1"/>
        </p:nvPicPr>
        <p:blipFill>
          <a:blip r:embed="rId3"/>
          <a:stretch>
            <a:fillRect/>
          </a:stretch>
        </p:blipFill>
        <p:spPr>
          <a:xfrm>
            <a:off x="2567641" y="1645558"/>
            <a:ext cx="1899636" cy="1196067"/>
          </a:xfrm>
          <a:prstGeom prst="rect">
            <a:avLst/>
          </a:prstGeom>
        </p:spPr>
      </p:pic>
      <p:pic>
        <p:nvPicPr>
          <p:cNvPr id="25" name="Picture 24"/>
          <p:cNvPicPr>
            <a:picLocks noChangeAspect="1"/>
          </p:cNvPicPr>
          <p:nvPr userDrawn="1"/>
        </p:nvPicPr>
        <p:blipFill>
          <a:blip r:embed="rId3"/>
          <a:stretch>
            <a:fillRect/>
          </a:stretch>
        </p:blipFill>
        <p:spPr>
          <a:xfrm>
            <a:off x="4677402" y="1645558"/>
            <a:ext cx="1899636" cy="1196067"/>
          </a:xfrm>
          <a:prstGeom prst="rect">
            <a:avLst/>
          </a:prstGeom>
        </p:spPr>
      </p:pic>
      <p:pic>
        <p:nvPicPr>
          <p:cNvPr id="30" name="Picture 29"/>
          <p:cNvPicPr>
            <a:picLocks noChangeAspect="1"/>
          </p:cNvPicPr>
          <p:nvPr userDrawn="1"/>
        </p:nvPicPr>
        <p:blipFill>
          <a:blip r:embed="rId3"/>
          <a:stretch>
            <a:fillRect/>
          </a:stretch>
        </p:blipFill>
        <p:spPr>
          <a:xfrm>
            <a:off x="6787164" y="1645558"/>
            <a:ext cx="1899636" cy="1196067"/>
          </a:xfrm>
          <a:prstGeom prst="rect">
            <a:avLst/>
          </a:prstGeom>
        </p:spPr>
      </p:pic>
      <p:pic>
        <p:nvPicPr>
          <p:cNvPr id="23" name="Picture 22"/>
          <p:cNvPicPr>
            <a:picLocks noChangeAspect="1"/>
          </p:cNvPicPr>
          <p:nvPr userDrawn="1"/>
        </p:nvPicPr>
        <p:blipFill>
          <a:blip r:embed="rId3"/>
          <a:stretch>
            <a:fillRect/>
          </a:stretch>
        </p:blipFill>
        <p:spPr>
          <a:xfrm>
            <a:off x="457881" y="1645558"/>
            <a:ext cx="1899636" cy="119606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6" name="Content Placeholder 5"/>
          <p:cNvSpPr>
            <a:spLocks noGrp="1"/>
          </p:cNvSpPr>
          <p:nvPr>
            <p:ph sz="quarter" idx="15" hasCustomPrompt="1"/>
          </p:nvPr>
        </p:nvSpPr>
        <p:spPr>
          <a:xfrm>
            <a:off x="457200"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8" name="Content Placeholder 7"/>
          <p:cNvSpPr>
            <a:spLocks noGrp="1"/>
          </p:cNvSpPr>
          <p:nvPr>
            <p:ph sz="quarter" idx="23" hasCustomPrompt="1"/>
          </p:nvPr>
        </p:nvSpPr>
        <p:spPr>
          <a:xfrm>
            <a:off x="2602251" y="3235153"/>
            <a:ext cx="1710429" cy="2703685"/>
          </a:xfrm>
        </p:spPr>
        <p:txBody>
          <a:bodyPr>
            <a:normAutofit/>
          </a:bodyPr>
          <a:lstStyle>
            <a:lvl1pPr marL="0" marR="0" indent="0" algn="ctr" defTabSz="457200" rtl="0" eaLnBrk="1" fontAlgn="auto" latinLnBrk="0" hangingPunct="1">
              <a:lnSpc>
                <a:spcPct val="100000"/>
              </a:lnSpc>
              <a:spcBef>
                <a:spcPts val="600"/>
              </a:spcBef>
              <a:spcAft>
                <a:spcPts val="600"/>
              </a:spcAft>
              <a:buClrTx/>
              <a:buSzTx/>
              <a:buFontTx/>
              <a:buNone/>
              <a:tabLst/>
              <a:defRPr sz="1800">
                <a:solidFill>
                  <a:srgbClr val="1D3659"/>
                </a:solidFill>
              </a:defRPr>
            </a:lvl1pPr>
          </a:lstStyle>
          <a:p>
            <a:r>
              <a:rPr lang="en-US" dirty="0" smtClean="0"/>
              <a:t>Text</a:t>
            </a:r>
          </a:p>
        </p:txBody>
      </p:sp>
      <p:sp>
        <p:nvSpPr>
          <p:cNvPr id="9" name="Content Placeholder 8"/>
          <p:cNvSpPr>
            <a:spLocks noGrp="1"/>
          </p:cNvSpPr>
          <p:nvPr>
            <p:ph sz="quarter" idx="24" hasCustomPrompt="1"/>
          </p:nvPr>
        </p:nvSpPr>
        <p:spPr>
          <a:xfrm>
            <a:off x="4677402"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10" name="Content Placeholder 9"/>
          <p:cNvSpPr>
            <a:spLocks noGrp="1"/>
          </p:cNvSpPr>
          <p:nvPr>
            <p:ph sz="quarter" idx="25" hasCustomPrompt="1"/>
          </p:nvPr>
        </p:nvSpPr>
        <p:spPr>
          <a:xfrm>
            <a:off x="6822453"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26" name="Text Placeholder 15"/>
          <p:cNvSpPr>
            <a:spLocks noGrp="1"/>
          </p:cNvSpPr>
          <p:nvPr>
            <p:ph type="body" sz="quarter" idx="12" hasCustomPrompt="1"/>
          </p:nvPr>
        </p:nvSpPr>
        <p:spPr>
          <a:xfrm>
            <a:off x="783916" y="1784804"/>
            <a:ext cx="1228262" cy="942975"/>
          </a:xfrm>
        </p:spPr>
        <p:txBody>
          <a:bodyPr anchor="ctr">
            <a:normAutofit/>
          </a:bodyPr>
          <a:lstStyle>
            <a:lvl1pPr algn="ctr">
              <a:defRPr sz="2400" b="1">
                <a:solidFill>
                  <a:srgbClr val="1D3659"/>
                </a:solidFill>
              </a:defRPr>
            </a:lvl1pPr>
          </a:lstStyle>
          <a:p>
            <a:pPr lvl="0"/>
            <a:r>
              <a:rPr lang="en-US" dirty="0" smtClean="0"/>
              <a:t>Title</a:t>
            </a:r>
            <a:endParaRPr lang="en-US" dirty="0"/>
          </a:p>
        </p:txBody>
      </p:sp>
      <p:sp>
        <p:nvSpPr>
          <p:cNvPr id="27" name="Text Placeholder 15"/>
          <p:cNvSpPr>
            <a:spLocks noGrp="1"/>
          </p:cNvSpPr>
          <p:nvPr>
            <p:ph type="body" sz="quarter" idx="26" hasCustomPrompt="1"/>
          </p:nvPr>
        </p:nvSpPr>
        <p:spPr>
          <a:xfrm>
            <a:off x="2893365" y="1784804"/>
            <a:ext cx="1228262" cy="942975"/>
          </a:xfrm>
        </p:spPr>
        <p:txBody>
          <a:bodyPr anchor="ctr">
            <a:normAutofit/>
          </a:bodyPr>
          <a:lstStyle>
            <a:lvl1pPr algn="ctr">
              <a:defRPr sz="2400" b="1">
                <a:solidFill>
                  <a:srgbClr val="1D3659"/>
                </a:solidFill>
              </a:defRPr>
            </a:lvl1pPr>
          </a:lstStyle>
          <a:p>
            <a:pPr lvl="0"/>
            <a:r>
              <a:rPr lang="en-US" dirty="0" smtClean="0"/>
              <a:t>Title</a:t>
            </a:r>
            <a:endParaRPr lang="en-US" dirty="0"/>
          </a:p>
        </p:txBody>
      </p:sp>
      <p:sp>
        <p:nvSpPr>
          <p:cNvPr id="28" name="Text Placeholder 15"/>
          <p:cNvSpPr>
            <a:spLocks noGrp="1"/>
          </p:cNvSpPr>
          <p:nvPr>
            <p:ph type="body" sz="quarter" idx="29" hasCustomPrompt="1"/>
          </p:nvPr>
        </p:nvSpPr>
        <p:spPr>
          <a:xfrm>
            <a:off x="5013449" y="1784804"/>
            <a:ext cx="1228262" cy="942975"/>
          </a:xfrm>
        </p:spPr>
        <p:txBody>
          <a:bodyPr anchor="ctr">
            <a:normAutofit/>
          </a:bodyPr>
          <a:lstStyle>
            <a:lvl1pPr algn="ctr">
              <a:defRPr sz="2400" b="1">
                <a:solidFill>
                  <a:srgbClr val="1D3659"/>
                </a:solidFill>
              </a:defRPr>
            </a:lvl1pPr>
          </a:lstStyle>
          <a:p>
            <a:pPr lvl="0"/>
            <a:r>
              <a:rPr lang="en-US" dirty="0" smtClean="0"/>
              <a:t>Title</a:t>
            </a:r>
            <a:endParaRPr lang="en-US" dirty="0"/>
          </a:p>
        </p:txBody>
      </p:sp>
      <p:sp>
        <p:nvSpPr>
          <p:cNvPr id="29" name="Text Placeholder 15"/>
          <p:cNvSpPr>
            <a:spLocks noGrp="1"/>
          </p:cNvSpPr>
          <p:nvPr>
            <p:ph type="body" sz="quarter" idx="30" hasCustomPrompt="1"/>
          </p:nvPr>
        </p:nvSpPr>
        <p:spPr>
          <a:xfrm>
            <a:off x="7122623" y="1784804"/>
            <a:ext cx="1228262" cy="942975"/>
          </a:xfrm>
        </p:spPr>
        <p:txBody>
          <a:bodyPr anchor="ctr">
            <a:normAutofit/>
          </a:bodyPr>
          <a:lstStyle>
            <a:lvl1pPr algn="ctr">
              <a:defRPr sz="2400" b="1">
                <a:solidFill>
                  <a:srgbClr val="1D3659"/>
                </a:solidFill>
              </a:defRPr>
            </a:lvl1pPr>
          </a:lstStyle>
          <a:p>
            <a:pPr lvl="0"/>
            <a:r>
              <a:rPr lang="en-US" dirty="0" smtClean="0"/>
              <a:t>Title</a:t>
            </a:r>
            <a:endParaRPr lang="en-US" dirty="0"/>
          </a:p>
        </p:txBody>
      </p:sp>
      <p:pic>
        <p:nvPicPr>
          <p:cNvPr id="36" name="Picture 35"/>
          <p:cNvPicPr>
            <a:picLocks noChangeAspect="1"/>
          </p:cNvPicPr>
          <p:nvPr userDrawn="1"/>
        </p:nvPicPr>
        <p:blipFill>
          <a:blip r:embed="rId2"/>
          <a:stretch>
            <a:fillRect/>
          </a:stretch>
        </p:blipFill>
        <p:spPr>
          <a:xfrm>
            <a:off x="7602897" y="2632093"/>
            <a:ext cx="70357" cy="603060"/>
          </a:xfrm>
          <a:prstGeom prst="rect">
            <a:avLst/>
          </a:prstGeom>
        </p:spPr>
      </p:pic>
      <p:pic>
        <p:nvPicPr>
          <p:cNvPr id="37" name="Picture 36"/>
          <p:cNvPicPr>
            <a:picLocks noChangeAspect="1"/>
          </p:cNvPicPr>
          <p:nvPr userDrawn="1"/>
        </p:nvPicPr>
        <p:blipFill>
          <a:blip r:embed="rId2"/>
          <a:stretch>
            <a:fillRect/>
          </a:stretch>
        </p:blipFill>
        <p:spPr>
          <a:xfrm>
            <a:off x="5457163" y="2632093"/>
            <a:ext cx="70357" cy="603060"/>
          </a:xfrm>
          <a:prstGeom prst="rect">
            <a:avLst/>
          </a:prstGeom>
        </p:spPr>
      </p:pic>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Arrows - Blue">
    <p:spTree>
      <p:nvGrpSpPr>
        <p:cNvPr id="1" name=""/>
        <p:cNvGrpSpPr/>
        <p:nvPr/>
      </p:nvGrpSpPr>
      <p:grpSpPr>
        <a:xfrm>
          <a:off x="0" y="0"/>
          <a:ext cx="0" cy="0"/>
          <a:chOff x="0" y="0"/>
          <a:chExt cx="0" cy="0"/>
        </a:xfrm>
      </p:grpSpPr>
      <p:sp>
        <p:nvSpPr>
          <p:cNvPr id="26"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14" name="Picture 13"/>
          <p:cNvPicPr>
            <a:picLocks noChangeAspect="1"/>
          </p:cNvPicPr>
          <p:nvPr userDrawn="1"/>
        </p:nvPicPr>
        <p:blipFill>
          <a:blip r:embed="rId2"/>
          <a:stretch>
            <a:fillRect/>
          </a:stretch>
        </p:blipFill>
        <p:spPr>
          <a:xfrm>
            <a:off x="457880" y="1645558"/>
            <a:ext cx="1899636" cy="1196067"/>
          </a:xfrm>
          <a:prstGeom prst="rect">
            <a:avLst/>
          </a:prstGeom>
        </p:spPr>
      </p:pic>
      <p:pic>
        <p:nvPicPr>
          <p:cNvPr id="15" name="Picture 14"/>
          <p:cNvPicPr>
            <a:picLocks noChangeAspect="1"/>
          </p:cNvPicPr>
          <p:nvPr userDrawn="1"/>
        </p:nvPicPr>
        <p:blipFill>
          <a:blip r:embed="rId3"/>
          <a:stretch>
            <a:fillRect/>
          </a:stretch>
        </p:blipFill>
        <p:spPr>
          <a:xfrm>
            <a:off x="1267941" y="2637613"/>
            <a:ext cx="70357" cy="603059"/>
          </a:xfrm>
          <a:prstGeom prst="rect">
            <a:avLst/>
          </a:prstGeom>
        </p:spPr>
      </p:pic>
      <p:pic>
        <p:nvPicPr>
          <p:cNvPr id="16" name="Picture 15"/>
          <p:cNvPicPr>
            <a:picLocks noChangeAspect="1"/>
          </p:cNvPicPr>
          <p:nvPr userDrawn="1"/>
        </p:nvPicPr>
        <p:blipFill>
          <a:blip r:embed="rId2"/>
          <a:stretch>
            <a:fillRect/>
          </a:stretch>
        </p:blipFill>
        <p:spPr>
          <a:xfrm>
            <a:off x="2567641" y="1645558"/>
            <a:ext cx="1899636" cy="1196067"/>
          </a:xfrm>
          <a:prstGeom prst="rect">
            <a:avLst/>
          </a:prstGeom>
        </p:spPr>
      </p:pic>
      <p:pic>
        <p:nvPicPr>
          <p:cNvPr id="17" name="Picture 16"/>
          <p:cNvPicPr>
            <a:picLocks noChangeAspect="1"/>
          </p:cNvPicPr>
          <p:nvPr userDrawn="1"/>
        </p:nvPicPr>
        <p:blipFill>
          <a:blip r:embed="rId2"/>
          <a:stretch>
            <a:fillRect/>
          </a:stretch>
        </p:blipFill>
        <p:spPr>
          <a:xfrm>
            <a:off x="4677402" y="1645558"/>
            <a:ext cx="1899636" cy="1196067"/>
          </a:xfrm>
          <a:prstGeom prst="rect">
            <a:avLst/>
          </a:prstGeom>
        </p:spPr>
      </p:pic>
      <p:pic>
        <p:nvPicPr>
          <p:cNvPr id="18" name="Picture 17"/>
          <p:cNvPicPr>
            <a:picLocks noChangeAspect="1"/>
          </p:cNvPicPr>
          <p:nvPr userDrawn="1"/>
        </p:nvPicPr>
        <p:blipFill>
          <a:blip r:embed="rId2"/>
          <a:stretch>
            <a:fillRect/>
          </a:stretch>
        </p:blipFill>
        <p:spPr>
          <a:xfrm>
            <a:off x="6787164" y="1645558"/>
            <a:ext cx="1899636" cy="1196067"/>
          </a:xfrm>
          <a:prstGeom prst="rect">
            <a:avLst/>
          </a:prstGeom>
        </p:spPr>
      </p:pic>
      <p:pic>
        <p:nvPicPr>
          <p:cNvPr id="19" name="Picture 18"/>
          <p:cNvPicPr>
            <a:picLocks noChangeAspect="1"/>
          </p:cNvPicPr>
          <p:nvPr userDrawn="1"/>
        </p:nvPicPr>
        <p:blipFill>
          <a:blip r:embed="rId3"/>
          <a:stretch>
            <a:fillRect/>
          </a:stretch>
        </p:blipFill>
        <p:spPr>
          <a:xfrm>
            <a:off x="3413674" y="2637613"/>
            <a:ext cx="70357" cy="603059"/>
          </a:xfrm>
          <a:prstGeom prst="rect">
            <a:avLst/>
          </a:prstGeom>
        </p:spPr>
      </p:pic>
      <p:pic>
        <p:nvPicPr>
          <p:cNvPr id="20" name="Picture 19"/>
          <p:cNvPicPr>
            <a:picLocks noChangeAspect="1"/>
          </p:cNvPicPr>
          <p:nvPr userDrawn="1"/>
        </p:nvPicPr>
        <p:blipFill>
          <a:blip r:embed="rId3"/>
          <a:stretch>
            <a:fillRect/>
          </a:stretch>
        </p:blipFill>
        <p:spPr>
          <a:xfrm>
            <a:off x="5457163" y="2637613"/>
            <a:ext cx="70357" cy="603059"/>
          </a:xfrm>
          <a:prstGeom prst="rect">
            <a:avLst/>
          </a:prstGeom>
        </p:spPr>
      </p:pic>
      <p:pic>
        <p:nvPicPr>
          <p:cNvPr id="21" name="Picture 20"/>
          <p:cNvPicPr>
            <a:picLocks noChangeAspect="1"/>
          </p:cNvPicPr>
          <p:nvPr userDrawn="1"/>
        </p:nvPicPr>
        <p:blipFill>
          <a:blip r:embed="rId3"/>
          <a:stretch>
            <a:fillRect/>
          </a:stretch>
        </p:blipFill>
        <p:spPr>
          <a:xfrm>
            <a:off x="7602896" y="2637613"/>
            <a:ext cx="70357" cy="60305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6" name="Content Placeholder 5"/>
          <p:cNvSpPr>
            <a:spLocks noGrp="1"/>
          </p:cNvSpPr>
          <p:nvPr>
            <p:ph sz="quarter" idx="15" hasCustomPrompt="1"/>
          </p:nvPr>
        </p:nvSpPr>
        <p:spPr>
          <a:xfrm>
            <a:off x="457200"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8" name="Content Placeholder 7"/>
          <p:cNvSpPr>
            <a:spLocks noGrp="1"/>
          </p:cNvSpPr>
          <p:nvPr>
            <p:ph sz="quarter" idx="23" hasCustomPrompt="1"/>
          </p:nvPr>
        </p:nvSpPr>
        <p:spPr>
          <a:xfrm>
            <a:off x="2602251"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9" name="Content Placeholder 8"/>
          <p:cNvSpPr>
            <a:spLocks noGrp="1"/>
          </p:cNvSpPr>
          <p:nvPr>
            <p:ph sz="quarter" idx="24" hasCustomPrompt="1"/>
          </p:nvPr>
        </p:nvSpPr>
        <p:spPr>
          <a:xfrm>
            <a:off x="4677402"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10" name="Content Placeholder 9"/>
          <p:cNvSpPr>
            <a:spLocks noGrp="1"/>
          </p:cNvSpPr>
          <p:nvPr>
            <p:ph sz="quarter" idx="25" hasCustomPrompt="1"/>
          </p:nvPr>
        </p:nvSpPr>
        <p:spPr>
          <a:xfrm>
            <a:off x="6822453" y="3235153"/>
            <a:ext cx="1710429" cy="2703685"/>
          </a:xfrm>
        </p:spPr>
        <p:txBody>
          <a:bodyPr>
            <a:normAutofit/>
          </a:bodyPr>
          <a:lstStyle>
            <a:lvl1pPr algn="ctr">
              <a:defRPr sz="1800">
                <a:solidFill>
                  <a:srgbClr val="1D3659"/>
                </a:solidFill>
              </a:defRPr>
            </a:lvl1pPr>
          </a:lstStyle>
          <a:p>
            <a:r>
              <a:rPr lang="en-US" dirty="0" smtClean="0"/>
              <a:t>Text</a:t>
            </a:r>
            <a:endParaRPr lang="en-US" dirty="0"/>
          </a:p>
        </p:txBody>
      </p:sp>
      <p:sp>
        <p:nvSpPr>
          <p:cNvPr id="22" name="Text Placeholder 15"/>
          <p:cNvSpPr>
            <a:spLocks noGrp="1"/>
          </p:cNvSpPr>
          <p:nvPr>
            <p:ph type="body" sz="quarter" idx="12" hasCustomPrompt="1"/>
          </p:nvPr>
        </p:nvSpPr>
        <p:spPr>
          <a:xfrm>
            <a:off x="783916" y="178480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23" name="Text Placeholder 15"/>
          <p:cNvSpPr>
            <a:spLocks noGrp="1"/>
          </p:cNvSpPr>
          <p:nvPr>
            <p:ph type="body" sz="quarter" idx="26" hasCustomPrompt="1"/>
          </p:nvPr>
        </p:nvSpPr>
        <p:spPr>
          <a:xfrm>
            <a:off x="2893365" y="178480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24" name="Text Placeholder 15"/>
          <p:cNvSpPr>
            <a:spLocks noGrp="1"/>
          </p:cNvSpPr>
          <p:nvPr>
            <p:ph type="body" sz="quarter" idx="29" hasCustomPrompt="1"/>
          </p:nvPr>
        </p:nvSpPr>
        <p:spPr>
          <a:xfrm>
            <a:off x="5013449" y="178480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25" name="Text Placeholder 15"/>
          <p:cNvSpPr>
            <a:spLocks noGrp="1"/>
          </p:cNvSpPr>
          <p:nvPr>
            <p:ph type="body" sz="quarter" idx="30" hasCustomPrompt="1"/>
          </p:nvPr>
        </p:nvSpPr>
        <p:spPr>
          <a:xfrm>
            <a:off x="7122623" y="178480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 Arrows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grpSp>
        <p:nvGrpSpPr>
          <p:cNvPr id="26" name="Group 25"/>
          <p:cNvGrpSpPr/>
          <p:nvPr userDrawn="1"/>
        </p:nvGrpSpPr>
        <p:grpSpPr>
          <a:xfrm>
            <a:off x="457880" y="1936524"/>
            <a:ext cx="1553122" cy="1304148"/>
            <a:chOff x="457880" y="1645558"/>
            <a:chExt cx="1899636" cy="1595114"/>
          </a:xfrm>
        </p:grpSpPr>
        <p:pic>
          <p:nvPicPr>
            <p:cNvPr id="27" name="Picture 26"/>
            <p:cNvPicPr>
              <a:picLocks noChangeAspect="1"/>
            </p:cNvPicPr>
            <p:nvPr/>
          </p:nvPicPr>
          <p:blipFill>
            <a:blip r:embed="rId2"/>
            <a:stretch>
              <a:fillRect/>
            </a:stretch>
          </p:blipFill>
          <p:spPr>
            <a:xfrm>
              <a:off x="457880" y="1645558"/>
              <a:ext cx="1899636" cy="1196067"/>
            </a:xfrm>
            <a:prstGeom prst="rect">
              <a:avLst/>
            </a:prstGeom>
          </p:spPr>
        </p:pic>
        <p:pic>
          <p:nvPicPr>
            <p:cNvPr id="28" name="Picture 27"/>
            <p:cNvPicPr>
              <a:picLocks noChangeAspect="1"/>
            </p:cNvPicPr>
            <p:nvPr/>
          </p:nvPicPr>
          <p:blipFill>
            <a:blip r:embed="rId3"/>
            <a:stretch>
              <a:fillRect/>
            </a:stretch>
          </p:blipFill>
          <p:spPr>
            <a:xfrm>
              <a:off x="1267941" y="2637613"/>
              <a:ext cx="70357" cy="603059"/>
            </a:xfrm>
            <a:prstGeom prst="rect">
              <a:avLst/>
            </a:prstGeom>
          </p:spPr>
        </p:pic>
      </p:grpSp>
      <p:grpSp>
        <p:nvGrpSpPr>
          <p:cNvPr id="29" name="Group 28"/>
          <p:cNvGrpSpPr/>
          <p:nvPr userDrawn="1"/>
        </p:nvGrpSpPr>
        <p:grpSpPr>
          <a:xfrm>
            <a:off x="2124066" y="1936524"/>
            <a:ext cx="1553122" cy="1304148"/>
            <a:chOff x="2567641" y="1645558"/>
            <a:chExt cx="1899636" cy="1595114"/>
          </a:xfrm>
        </p:grpSpPr>
        <p:pic>
          <p:nvPicPr>
            <p:cNvPr id="30" name="Picture 29"/>
            <p:cNvPicPr>
              <a:picLocks noChangeAspect="1"/>
            </p:cNvPicPr>
            <p:nvPr/>
          </p:nvPicPr>
          <p:blipFill>
            <a:blip r:embed="rId2"/>
            <a:stretch>
              <a:fillRect/>
            </a:stretch>
          </p:blipFill>
          <p:spPr>
            <a:xfrm>
              <a:off x="2567641" y="1645558"/>
              <a:ext cx="1899636" cy="1196067"/>
            </a:xfrm>
            <a:prstGeom prst="rect">
              <a:avLst/>
            </a:prstGeom>
          </p:spPr>
        </p:pic>
        <p:pic>
          <p:nvPicPr>
            <p:cNvPr id="31" name="Picture 30"/>
            <p:cNvPicPr>
              <a:picLocks noChangeAspect="1"/>
            </p:cNvPicPr>
            <p:nvPr/>
          </p:nvPicPr>
          <p:blipFill>
            <a:blip r:embed="rId3"/>
            <a:stretch>
              <a:fillRect/>
            </a:stretch>
          </p:blipFill>
          <p:spPr>
            <a:xfrm>
              <a:off x="3413674" y="2637613"/>
              <a:ext cx="70357" cy="603059"/>
            </a:xfrm>
            <a:prstGeom prst="rect">
              <a:avLst/>
            </a:prstGeom>
          </p:spPr>
        </p:pic>
      </p:grpSp>
      <p:grpSp>
        <p:nvGrpSpPr>
          <p:cNvPr id="32" name="Group 31"/>
          <p:cNvGrpSpPr/>
          <p:nvPr userDrawn="1"/>
        </p:nvGrpSpPr>
        <p:grpSpPr>
          <a:xfrm>
            <a:off x="3790252" y="1936524"/>
            <a:ext cx="1553122" cy="1304148"/>
            <a:chOff x="4677402" y="1645558"/>
            <a:chExt cx="1899636" cy="1595114"/>
          </a:xfrm>
        </p:grpSpPr>
        <p:pic>
          <p:nvPicPr>
            <p:cNvPr id="33" name="Picture 32"/>
            <p:cNvPicPr>
              <a:picLocks noChangeAspect="1"/>
            </p:cNvPicPr>
            <p:nvPr/>
          </p:nvPicPr>
          <p:blipFill>
            <a:blip r:embed="rId2"/>
            <a:stretch>
              <a:fillRect/>
            </a:stretch>
          </p:blipFill>
          <p:spPr>
            <a:xfrm>
              <a:off x="4677402" y="1645558"/>
              <a:ext cx="1899636" cy="1196067"/>
            </a:xfrm>
            <a:prstGeom prst="rect">
              <a:avLst/>
            </a:prstGeom>
          </p:spPr>
        </p:pic>
        <p:pic>
          <p:nvPicPr>
            <p:cNvPr id="34" name="Picture 33"/>
            <p:cNvPicPr>
              <a:picLocks noChangeAspect="1"/>
            </p:cNvPicPr>
            <p:nvPr/>
          </p:nvPicPr>
          <p:blipFill>
            <a:blip r:embed="rId3"/>
            <a:stretch>
              <a:fillRect/>
            </a:stretch>
          </p:blipFill>
          <p:spPr>
            <a:xfrm>
              <a:off x="5457163" y="2637613"/>
              <a:ext cx="70357" cy="603059"/>
            </a:xfrm>
            <a:prstGeom prst="rect">
              <a:avLst/>
            </a:prstGeom>
          </p:spPr>
        </p:pic>
      </p:grpSp>
      <p:grpSp>
        <p:nvGrpSpPr>
          <p:cNvPr id="35" name="Group 34"/>
          <p:cNvGrpSpPr/>
          <p:nvPr userDrawn="1"/>
        </p:nvGrpSpPr>
        <p:grpSpPr>
          <a:xfrm>
            <a:off x="5456438" y="1936524"/>
            <a:ext cx="1553122" cy="1304148"/>
            <a:chOff x="6787164" y="1645558"/>
            <a:chExt cx="1899636" cy="1595114"/>
          </a:xfrm>
        </p:grpSpPr>
        <p:pic>
          <p:nvPicPr>
            <p:cNvPr id="36" name="Picture 35"/>
            <p:cNvPicPr>
              <a:picLocks noChangeAspect="1"/>
            </p:cNvPicPr>
            <p:nvPr/>
          </p:nvPicPr>
          <p:blipFill>
            <a:blip r:embed="rId2"/>
            <a:stretch>
              <a:fillRect/>
            </a:stretch>
          </p:blipFill>
          <p:spPr>
            <a:xfrm>
              <a:off x="6787164" y="1645558"/>
              <a:ext cx="1899636" cy="1196067"/>
            </a:xfrm>
            <a:prstGeom prst="rect">
              <a:avLst/>
            </a:prstGeom>
          </p:spPr>
        </p:pic>
        <p:pic>
          <p:nvPicPr>
            <p:cNvPr id="37" name="Picture 36"/>
            <p:cNvPicPr>
              <a:picLocks noChangeAspect="1"/>
            </p:cNvPicPr>
            <p:nvPr/>
          </p:nvPicPr>
          <p:blipFill>
            <a:blip r:embed="rId3"/>
            <a:stretch>
              <a:fillRect/>
            </a:stretch>
          </p:blipFill>
          <p:spPr>
            <a:xfrm>
              <a:off x="7602896" y="2637613"/>
              <a:ext cx="70357" cy="603059"/>
            </a:xfrm>
            <a:prstGeom prst="rect">
              <a:avLst/>
            </a:prstGeom>
          </p:spPr>
        </p:pic>
      </p:grpSp>
      <p:sp>
        <p:nvSpPr>
          <p:cNvPr id="38" name="Content Placeholder 5"/>
          <p:cNvSpPr>
            <a:spLocks noGrp="1"/>
          </p:cNvSpPr>
          <p:nvPr>
            <p:ph sz="quarter" idx="4294967295"/>
          </p:nvPr>
        </p:nvSpPr>
        <p:spPr>
          <a:xfrm>
            <a:off x="342688" y="3235153"/>
            <a:ext cx="1554978" cy="2703685"/>
          </a:xfrm>
          <a:prstGeom prst="rect">
            <a:avLst/>
          </a:prstGeom>
        </p:spPr>
        <p:txBody>
          <a:bodyPr>
            <a:normAutofit/>
          </a:bodyPr>
          <a:lstStyle>
            <a:lvl1pPr algn="ctr">
              <a:defRPr sz="1800">
                <a:solidFill>
                  <a:srgbClr val="1D3659"/>
                </a:solidFill>
              </a:defRPr>
            </a:lvl1pPr>
          </a:lstStyle>
          <a:p>
            <a:pPr lvl="0"/>
            <a:r>
              <a:rPr lang="en-US" smtClean="0"/>
              <a:t>Click to edit Master text styles</a:t>
            </a:r>
          </a:p>
        </p:txBody>
      </p:sp>
      <p:grpSp>
        <p:nvGrpSpPr>
          <p:cNvPr id="40" name="Group 39"/>
          <p:cNvGrpSpPr/>
          <p:nvPr userDrawn="1"/>
        </p:nvGrpSpPr>
        <p:grpSpPr>
          <a:xfrm>
            <a:off x="7122623" y="1936524"/>
            <a:ext cx="1553122" cy="1304148"/>
            <a:chOff x="8771465" y="1645558"/>
            <a:chExt cx="1899636" cy="1595114"/>
          </a:xfrm>
        </p:grpSpPr>
        <p:pic>
          <p:nvPicPr>
            <p:cNvPr id="41" name="Picture 40"/>
            <p:cNvPicPr>
              <a:picLocks noChangeAspect="1"/>
            </p:cNvPicPr>
            <p:nvPr/>
          </p:nvPicPr>
          <p:blipFill>
            <a:blip r:embed="rId2"/>
            <a:stretch>
              <a:fillRect/>
            </a:stretch>
          </p:blipFill>
          <p:spPr>
            <a:xfrm>
              <a:off x="8771465" y="1645558"/>
              <a:ext cx="1899636" cy="1196067"/>
            </a:xfrm>
            <a:prstGeom prst="rect">
              <a:avLst/>
            </a:prstGeom>
          </p:spPr>
        </p:pic>
        <p:pic>
          <p:nvPicPr>
            <p:cNvPr id="42" name="Picture 41"/>
            <p:cNvPicPr>
              <a:picLocks noChangeAspect="1"/>
            </p:cNvPicPr>
            <p:nvPr/>
          </p:nvPicPr>
          <p:blipFill>
            <a:blip r:embed="rId3"/>
            <a:stretch>
              <a:fillRect/>
            </a:stretch>
          </p:blipFill>
          <p:spPr>
            <a:xfrm>
              <a:off x="9587197" y="2637613"/>
              <a:ext cx="70357" cy="603059"/>
            </a:xfrm>
            <a:prstGeom prst="rect">
              <a:avLst/>
            </a:prstGeom>
          </p:spPr>
        </p:pic>
      </p:grpSp>
      <p:sp>
        <p:nvSpPr>
          <p:cNvPr id="43" name="Content Placeholder 5"/>
          <p:cNvSpPr>
            <a:spLocks noGrp="1"/>
          </p:cNvSpPr>
          <p:nvPr>
            <p:ph sz="quarter" idx="4294967295"/>
          </p:nvPr>
        </p:nvSpPr>
        <p:spPr>
          <a:xfrm>
            <a:off x="2010033" y="3235153"/>
            <a:ext cx="1554978" cy="2703685"/>
          </a:xfrm>
          <a:prstGeom prst="rect">
            <a:avLst/>
          </a:prstGeom>
        </p:spPr>
        <p:txBody>
          <a:bodyPr>
            <a:normAutofit/>
          </a:bodyPr>
          <a:lstStyle>
            <a:lvl1pPr algn="ctr">
              <a:defRPr sz="1800">
                <a:solidFill>
                  <a:srgbClr val="1D3659"/>
                </a:solidFill>
              </a:defRPr>
            </a:lvl1pPr>
          </a:lstStyle>
          <a:p>
            <a:pPr lvl="0"/>
            <a:r>
              <a:rPr lang="en-US" smtClean="0"/>
              <a:t>Click to edit Master text styles</a:t>
            </a:r>
          </a:p>
        </p:txBody>
      </p:sp>
      <p:sp>
        <p:nvSpPr>
          <p:cNvPr id="44" name="Content Placeholder 5"/>
          <p:cNvSpPr>
            <a:spLocks noGrp="1"/>
          </p:cNvSpPr>
          <p:nvPr>
            <p:ph sz="quarter" idx="4294967295"/>
          </p:nvPr>
        </p:nvSpPr>
        <p:spPr>
          <a:xfrm>
            <a:off x="3677378" y="3235153"/>
            <a:ext cx="1554978" cy="2703685"/>
          </a:xfrm>
          <a:prstGeom prst="rect">
            <a:avLst/>
          </a:prstGeom>
        </p:spPr>
        <p:txBody>
          <a:bodyPr>
            <a:normAutofit/>
          </a:bodyPr>
          <a:lstStyle>
            <a:lvl1pPr algn="ctr">
              <a:defRPr sz="1800">
                <a:solidFill>
                  <a:srgbClr val="1D3659"/>
                </a:solidFill>
              </a:defRPr>
            </a:lvl1pPr>
          </a:lstStyle>
          <a:p>
            <a:pPr lvl="0"/>
            <a:r>
              <a:rPr lang="en-US" smtClean="0"/>
              <a:t>Click to edit Master text styles</a:t>
            </a:r>
          </a:p>
        </p:txBody>
      </p:sp>
      <p:sp>
        <p:nvSpPr>
          <p:cNvPr id="45" name="Content Placeholder 5"/>
          <p:cNvSpPr>
            <a:spLocks noGrp="1"/>
          </p:cNvSpPr>
          <p:nvPr>
            <p:ph sz="quarter" idx="4294967295"/>
          </p:nvPr>
        </p:nvSpPr>
        <p:spPr>
          <a:xfrm>
            <a:off x="5344723" y="3235153"/>
            <a:ext cx="1554978" cy="2703685"/>
          </a:xfrm>
          <a:prstGeom prst="rect">
            <a:avLst/>
          </a:prstGeom>
        </p:spPr>
        <p:txBody>
          <a:bodyPr>
            <a:normAutofit/>
          </a:bodyPr>
          <a:lstStyle>
            <a:lvl1pPr algn="ctr">
              <a:defRPr sz="1800">
                <a:solidFill>
                  <a:srgbClr val="1D3659"/>
                </a:solidFill>
              </a:defRPr>
            </a:lvl1pPr>
          </a:lstStyle>
          <a:p>
            <a:pPr lvl="0"/>
            <a:r>
              <a:rPr lang="en-US" smtClean="0"/>
              <a:t>Click to edit Master text styles</a:t>
            </a:r>
          </a:p>
        </p:txBody>
      </p:sp>
      <p:sp>
        <p:nvSpPr>
          <p:cNvPr id="46" name="Content Placeholder 5"/>
          <p:cNvSpPr>
            <a:spLocks noGrp="1"/>
          </p:cNvSpPr>
          <p:nvPr>
            <p:ph sz="quarter" idx="4294967295"/>
          </p:nvPr>
        </p:nvSpPr>
        <p:spPr>
          <a:xfrm>
            <a:off x="7012068" y="3235153"/>
            <a:ext cx="1554978" cy="2703685"/>
          </a:xfrm>
          <a:prstGeom prst="rect">
            <a:avLst/>
          </a:prstGeom>
        </p:spPr>
        <p:txBody>
          <a:bodyPr>
            <a:normAutofit/>
          </a:bodyPr>
          <a:lstStyle>
            <a:lvl1pPr algn="ctr">
              <a:defRPr sz="1800">
                <a:solidFill>
                  <a:srgbClr val="1D3659"/>
                </a:solidFill>
              </a:defRPr>
            </a:lvl1pPr>
          </a:lstStyle>
          <a:p>
            <a:pPr lvl="0"/>
            <a:r>
              <a:rPr lang="en-US" smtClean="0"/>
              <a:t>Click to edit Master text styles</a:t>
            </a:r>
          </a:p>
        </p:txBody>
      </p:sp>
      <p:sp>
        <p:nvSpPr>
          <p:cNvPr id="60" name="Text Placeholder 15"/>
          <p:cNvSpPr>
            <a:spLocks noGrp="1"/>
          </p:cNvSpPr>
          <p:nvPr>
            <p:ph type="body" sz="quarter" idx="12" hasCustomPrompt="1"/>
          </p:nvPr>
        </p:nvSpPr>
        <p:spPr>
          <a:xfrm>
            <a:off x="656922" y="195284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61" name="Text Placeholder 15"/>
          <p:cNvSpPr>
            <a:spLocks noGrp="1"/>
          </p:cNvSpPr>
          <p:nvPr>
            <p:ph type="body" sz="quarter" idx="26" hasCustomPrompt="1"/>
          </p:nvPr>
        </p:nvSpPr>
        <p:spPr>
          <a:xfrm>
            <a:off x="2334571" y="195284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62" name="Text Placeholder 15"/>
          <p:cNvSpPr>
            <a:spLocks noGrp="1"/>
          </p:cNvSpPr>
          <p:nvPr>
            <p:ph type="body" sz="quarter" idx="29" hasCustomPrompt="1"/>
          </p:nvPr>
        </p:nvSpPr>
        <p:spPr>
          <a:xfrm>
            <a:off x="3997455" y="195284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63" name="Text Placeholder 15"/>
          <p:cNvSpPr>
            <a:spLocks noGrp="1"/>
          </p:cNvSpPr>
          <p:nvPr>
            <p:ph type="body" sz="quarter" idx="30" hasCustomPrompt="1"/>
          </p:nvPr>
        </p:nvSpPr>
        <p:spPr>
          <a:xfrm>
            <a:off x="5660058" y="195284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64" name="Text Placeholder 15"/>
          <p:cNvSpPr>
            <a:spLocks noGrp="1"/>
          </p:cNvSpPr>
          <p:nvPr>
            <p:ph type="body" sz="quarter" idx="31" hasCustomPrompt="1"/>
          </p:nvPr>
        </p:nvSpPr>
        <p:spPr>
          <a:xfrm>
            <a:off x="7321849" y="1952844"/>
            <a:ext cx="1228262" cy="942975"/>
          </a:xfrm>
        </p:spPr>
        <p:txBody>
          <a:bodyPr anchor="ctr">
            <a:normAutofit/>
          </a:bodyPr>
          <a:lstStyle>
            <a:lvl1pPr algn="ctr">
              <a:defRPr sz="2400" b="1">
                <a:solidFill>
                  <a:schemeClr val="bg1"/>
                </a:solidFill>
              </a:defRPr>
            </a:lvl1pPr>
          </a:lstStyle>
          <a:p>
            <a:pPr lvl="0"/>
            <a:r>
              <a:rPr lang="en-US" dirty="0" smtClean="0"/>
              <a:t>Title</a:t>
            </a:r>
            <a:endParaRPr lang="en-US" dirty="0"/>
          </a:p>
        </p:txBody>
      </p:sp>
      <p:sp>
        <p:nvSpPr>
          <p:cNvPr id="3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rows - Narrow">
    <p:spTree>
      <p:nvGrpSpPr>
        <p:cNvPr id="1" name=""/>
        <p:cNvGrpSpPr/>
        <p:nvPr/>
      </p:nvGrpSpPr>
      <p:grpSpPr>
        <a:xfrm>
          <a:off x="0" y="0"/>
          <a:ext cx="0" cy="0"/>
          <a:chOff x="0" y="0"/>
          <a:chExt cx="0" cy="0"/>
        </a:xfrm>
      </p:grpSpPr>
      <p:sp>
        <p:nvSpPr>
          <p:cNvPr id="1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36" name="Picture 35"/>
          <p:cNvPicPr>
            <a:picLocks noChangeAspect="1"/>
          </p:cNvPicPr>
          <p:nvPr userDrawn="1"/>
        </p:nvPicPr>
        <p:blipFill>
          <a:blip r:embed="rId2"/>
          <a:stretch>
            <a:fillRect/>
          </a:stretch>
        </p:blipFill>
        <p:spPr>
          <a:xfrm>
            <a:off x="1709705" y="1855808"/>
            <a:ext cx="88900" cy="762000"/>
          </a:xfrm>
          <a:prstGeom prst="rect">
            <a:avLst/>
          </a:prstGeom>
        </p:spPr>
      </p:pic>
      <p:pic>
        <p:nvPicPr>
          <p:cNvPr id="57" name="Picture 56"/>
          <p:cNvPicPr>
            <a:picLocks noChangeAspect="1"/>
          </p:cNvPicPr>
          <p:nvPr userDrawn="1"/>
        </p:nvPicPr>
        <p:blipFill>
          <a:blip r:embed="rId2"/>
          <a:stretch>
            <a:fillRect/>
          </a:stretch>
        </p:blipFill>
        <p:spPr>
          <a:xfrm>
            <a:off x="4630705" y="1855808"/>
            <a:ext cx="88900" cy="762000"/>
          </a:xfrm>
          <a:prstGeom prst="rect">
            <a:avLst/>
          </a:prstGeom>
        </p:spPr>
      </p:pic>
      <p:pic>
        <p:nvPicPr>
          <p:cNvPr id="60" name="Picture 59"/>
          <p:cNvPicPr>
            <a:picLocks noChangeAspect="1"/>
          </p:cNvPicPr>
          <p:nvPr userDrawn="1"/>
        </p:nvPicPr>
        <p:blipFill>
          <a:blip r:embed="rId2"/>
          <a:stretch>
            <a:fillRect/>
          </a:stretch>
        </p:blipFill>
        <p:spPr>
          <a:xfrm>
            <a:off x="7551703" y="1855808"/>
            <a:ext cx="88900" cy="762000"/>
          </a:xfrm>
          <a:prstGeom prst="rect">
            <a:avLst/>
          </a:prstGeom>
        </p:spPr>
      </p:pic>
      <p:pic>
        <p:nvPicPr>
          <p:cNvPr id="64" name="Picture 63" descr="arrow-long-grey-rig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5096" y="1583609"/>
            <a:ext cx="2462784" cy="832104"/>
          </a:xfrm>
          <a:prstGeom prst="rect">
            <a:avLst/>
          </a:prstGeom>
        </p:spPr>
      </p:pic>
      <p:pic>
        <p:nvPicPr>
          <p:cNvPr id="65" name="Picture 64" descr="arrow-long-grey-rig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2247" y="1583609"/>
            <a:ext cx="2462784" cy="832104"/>
          </a:xfrm>
          <a:prstGeom prst="rect">
            <a:avLst/>
          </a:prstGeom>
        </p:spPr>
      </p:pic>
      <p:pic>
        <p:nvPicPr>
          <p:cNvPr id="10" name="Picture 9" descr="arrow-long-grey-rig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016" y="1583609"/>
            <a:ext cx="2462784" cy="83210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34" name="Content Placeholder 19"/>
          <p:cNvSpPr>
            <a:spLocks noGrp="1"/>
          </p:cNvSpPr>
          <p:nvPr>
            <p:ph sz="quarter" idx="19" hasCustomPrompt="1"/>
          </p:nvPr>
        </p:nvSpPr>
        <p:spPr>
          <a:xfrm>
            <a:off x="3383280" y="2617807"/>
            <a:ext cx="2514600" cy="3321031"/>
          </a:xfrm>
        </p:spPr>
        <p:txBody>
          <a:bodyPr>
            <a:normAutofit/>
          </a:bodyPr>
          <a:lstStyle>
            <a:lvl1pPr algn="ctr">
              <a:defRPr sz="2000">
                <a:solidFill>
                  <a:srgbClr val="00456B"/>
                </a:solidFill>
              </a:defRPr>
            </a:lvl1pPr>
          </a:lstStyle>
          <a:p>
            <a:pPr lvl="0"/>
            <a:r>
              <a:rPr lang="en-US" dirty="0" smtClean="0"/>
              <a:t>Text</a:t>
            </a:r>
            <a:endParaRPr lang="en-US" dirty="0"/>
          </a:p>
        </p:txBody>
      </p:sp>
      <p:sp>
        <p:nvSpPr>
          <p:cNvPr id="40" name="Content Placeholder 19"/>
          <p:cNvSpPr>
            <a:spLocks noGrp="1"/>
          </p:cNvSpPr>
          <p:nvPr>
            <p:ph sz="quarter" idx="15" hasCustomPrompt="1"/>
          </p:nvPr>
        </p:nvSpPr>
        <p:spPr>
          <a:xfrm>
            <a:off x="457200" y="2617807"/>
            <a:ext cx="2514600" cy="3321031"/>
          </a:xfrm>
        </p:spPr>
        <p:txBody>
          <a:bodyPr>
            <a:normAutofit/>
          </a:bodyPr>
          <a:lstStyle>
            <a:lvl1pPr algn="ctr">
              <a:defRPr sz="2000">
                <a:solidFill>
                  <a:srgbClr val="00456B"/>
                </a:solidFill>
              </a:defRPr>
            </a:lvl1pPr>
          </a:lstStyle>
          <a:p>
            <a:pPr lvl="0"/>
            <a:r>
              <a:rPr lang="en-US" dirty="0" smtClean="0"/>
              <a:t>Text</a:t>
            </a:r>
            <a:endParaRPr lang="en-US" dirty="0"/>
          </a:p>
        </p:txBody>
      </p:sp>
      <p:sp>
        <p:nvSpPr>
          <p:cNvPr id="23" name="Content Placeholder 19"/>
          <p:cNvSpPr>
            <a:spLocks noGrp="1"/>
          </p:cNvSpPr>
          <p:nvPr>
            <p:ph sz="quarter" idx="17" hasCustomPrompt="1"/>
          </p:nvPr>
        </p:nvSpPr>
        <p:spPr>
          <a:xfrm>
            <a:off x="6300431" y="2617807"/>
            <a:ext cx="2514600" cy="3321031"/>
          </a:xfrm>
        </p:spPr>
        <p:txBody>
          <a:bodyPr>
            <a:normAutofit/>
          </a:bodyPr>
          <a:lstStyle>
            <a:lvl1pPr algn="ctr">
              <a:defRPr sz="2000">
                <a:solidFill>
                  <a:srgbClr val="00456B"/>
                </a:solidFill>
              </a:defRPr>
            </a:lvl1pPr>
          </a:lstStyle>
          <a:p>
            <a:pPr lvl="0"/>
            <a:r>
              <a:rPr lang="en-US" dirty="0" smtClean="0"/>
              <a:t>Text</a:t>
            </a:r>
            <a:endParaRPr lang="en-US" dirty="0"/>
          </a:p>
        </p:txBody>
      </p:sp>
      <p:sp>
        <p:nvSpPr>
          <p:cNvPr id="25" name="Text Placeholder 15"/>
          <p:cNvSpPr>
            <a:spLocks noGrp="1"/>
          </p:cNvSpPr>
          <p:nvPr userDrawn="1">
            <p:ph type="body" sz="quarter" idx="21" hasCustomPrompt="1"/>
          </p:nvPr>
        </p:nvSpPr>
        <p:spPr>
          <a:xfrm>
            <a:off x="1153792" y="1691738"/>
            <a:ext cx="1200727" cy="629175"/>
          </a:xfrm>
        </p:spPr>
        <p:txBody>
          <a:bodyPr anchor="ctr">
            <a:normAutofit/>
          </a:bodyPr>
          <a:lstStyle>
            <a:lvl1pPr algn="ctr">
              <a:defRPr sz="2000" b="1">
                <a:solidFill>
                  <a:srgbClr val="00456B"/>
                </a:solidFill>
              </a:defRPr>
            </a:lvl1pPr>
          </a:lstStyle>
          <a:p>
            <a:pPr lvl="0"/>
            <a:r>
              <a:rPr lang="en-US" dirty="0" smtClean="0"/>
              <a:t>Title</a:t>
            </a:r>
            <a:endParaRPr lang="en-US" dirty="0"/>
          </a:p>
        </p:txBody>
      </p:sp>
      <p:sp>
        <p:nvSpPr>
          <p:cNvPr id="59" name="Text Placeholder 15"/>
          <p:cNvSpPr>
            <a:spLocks noGrp="1"/>
          </p:cNvSpPr>
          <p:nvPr>
            <p:ph type="body" sz="quarter" idx="24" hasCustomPrompt="1"/>
          </p:nvPr>
        </p:nvSpPr>
        <p:spPr>
          <a:xfrm>
            <a:off x="4074792" y="1691738"/>
            <a:ext cx="1200727" cy="629175"/>
          </a:xfrm>
        </p:spPr>
        <p:txBody>
          <a:bodyPr anchor="ctr">
            <a:normAutofit/>
          </a:bodyPr>
          <a:lstStyle>
            <a:lvl1pPr algn="ctr">
              <a:defRPr sz="2000" b="1">
                <a:solidFill>
                  <a:srgbClr val="00456B"/>
                </a:solidFill>
              </a:defRPr>
            </a:lvl1pPr>
          </a:lstStyle>
          <a:p>
            <a:pPr lvl="0"/>
            <a:r>
              <a:rPr lang="en-US" dirty="0" smtClean="0"/>
              <a:t>Title</a:t>
            </a:r>
            <a:endParaRPr lang="en-US" dirty="0"/>
          </a:p>
        </p:txBody>
      </p:sp>
      <p:sp>
        <p:nvSpPr>
          <p:cNvPr id="62" name="Text Placeholder 15"/>
          <p:cNvSpPr>
            <a:spLocks noGrp="1"/>
          </p:cNvSpPr>
          <p:nvPr>
            <p:ph type="body" sz="quarter" idx="25" hasCustomPrompt="1"/>
          </p:nvPr>
        </p:nvSpPr>
        <p:spPr>
          <a:xfrm>
            <a:off x="6995790" y="1691738"/>
            <a:ext cx="1200727" cy="629175"/>
          </a:xfrm>
        </p:spPr>
        <p:txBody>
          <a:bodyPr anchor="ctr">
            <a:normAutofit/>
          </a:bodyPr>
          <a:lstStyle>
            <a:lvl1pPr algn="ctr">
              <a:defRPr sz="2000" b="1">
                <a:solidFill>
                  <a:srgbClr val="00456B"/>
                </a:solidFill>
              </a:defRPr>
            </a:lvl1pPr>
          </a:lstStyle>
          <a:p>
            <a:pPr lvl="0"/>
            <a:r>
              <a:rPr lang="en-US" dirty="0" smtClean="0"/>
              <a:t>Title</a:t>
            </a:r>
            <a:endParaRPr lang="en-US" dirty="0"/>
          </a:p>
        </p:txBody>
      </p:sp>
      <p:cxnSp>
        <p:nvCxnSpPr>
          <p:cNvPr id="63" name="Straight Connector 6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su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userDrawn="1"/>
        </p:nvPicPr>
        <p:blipFill>
          <a:blip r:embed="rId2"/>
          <a:stretch>
            <a:fillRect/>
          </a:stretch>
        </p:blipFill>
        <p:spPr>
          <a:xfrm>
            <a:off x="457200" y="1600200"/>
            <a:ext cx="8229600" cy="685800"/>
          </a:xfrm>
          <a:prstGeom prst="rect">
            <a:avLst/>
          </a:prstGeom>
        </p:spPr>
      </p:pic>
      <p:pic>
        <p:nvPicPr>
          <p:cNvPr id="8" name="Picture 7"/>
          <p:cNvPicPr>
            <a:picLocks noChangeAspect="1"/>
          </p:cNvPicPr>
          <p:nvPr userDrawn="1"/>
        </p:nvPicPr>
        <p:blipFill>
          <a:blip r:embed="rId3"/>
          <a:stretch>
            <a:fillRect/>
          </a:stretch>
        </p:blipFill>
        <p:spPr>
          <a:xfrm>
            <a:off x="1479550" y="2641600"/>
            <a:ext cx="431800" cy="1574800"/>
          </a:xfrm>
          <a:prstGeom prst="rect">
            <a:avLst/>
          </a:prstGeom>
        </p:spPr>
      </p:pic>
      <p:pic>
        <p:nvPicPr>
          <p:cNvPr id="11" name="Picture 10"/>
          <p:cNvPicPr>
            <a:picLocks noChangeAspect="1"/>
          </p:cNvPicPr>
          <p:nvPr userDrawn="1"/>
        </p:nvPicPr>
        <p:blipFill>
          <a:blip r:embed="rId4"/>
          <a:stretch>
            <a:fillRect/>
          </a:stretch>
        </p:blipFill>
        <p:spPr>
          <a:xfrm>
            <a:off x="711200" y="3139923"/>
            <a:ext cx="1968500" cy="457200"/>
          </a:xfrm>
          <a:prstGeom prst="rect">
            <a:avLst/>
          </a:prstGeom>
        </p:spPr>
      </p:pic>
      <p:pic>
        <p:nvPicPr>
          <p:cNvPr id="12" name="Picture 11"/>
          <p:cNvPicPr>
            <a:picLocks noChangeAspect="1"/>
          </p:cNvPicPr>
          <p:nvPr userDrawn="1"/>
        </p:nvPicPr>
        <p:blipFill>
          <a:blip r:embed="rId5"/>
          <a:stretch>
            <a:fillRect/>
          </a:stretch>
        </p:blipFill>
        <p:spPr>
          <a:xfrm>
            <a:off x="457200" y="3917646"/>
            <a:ext cx="2476500" cy="2057400"/>
          </a:xfrm>
          <a:prstGeom prst="rect">
            <a:avLst/>
          </a:prstGeom>
        </p:spPr>
      </p:pic>
      <p:pic>
        <p:nvPicPr>
          <p:cNvPr id="15" name="Picture 14"/>
          <p:cNvPicPr>
            <a:picLocks noChangeAspect="1"/>
          </p:cNvPicPr>
          <p:nvPr userDrawn="1"/>
        </p:nvPicPr>
        <p:blipFill>
          <a:blip r:embed="rId3"/>
          <a:stretch>
            <a:fillRect/>
          </a:stretch>
        </p:blipFill>
        <p:spPr>
          <a:xfrm>
            <a:off x="7232650" y="2641600"/>
            <a:ext cx="431800" cy="1574800"/>
          </a:xfrm>
          <a:prstGeom prst="rect">
            <a:avLst/>
          </a:prstGeom>
        </p:spPr>
      </p:pic>
      <p:pic>
        <p:nvPicPr>
          <p:cNvPr id="16" name="Picture 15"/>
          <p:cNvPicPr>
            <a:picLocks noChangeAspect="1"/>
          </p:cNvPicPr>
          <p:nvPr userDrawn="1"/>
        </p:nvPicPr>
        <p:blipFill>
          <a:blip r:embed="rId4"/>
          <a:stretch>
            <a:fillRect/>
          </a:stretch>
        </p:blipFill>
        <p:spPr>
          <a:xfrm>
            <a:off x="6464300" y="3139923"/>
            <a:ext cx="1968500" cy="457200"/>
          </a:xfrm>
          <a:prstGeom prst="rect">
            <a:avLst/>
          </a:prstGeom>
        </p:spPr>
      </p:pic>
      <p:pic>
        <p:nvPicPr>
          <p:cNvPr id="17" name="Picture 16"/>
          <p:cNvPicPr>
            <a:picLocks noChangeAspect="1"/>
          </p:cNvPicPr>
          <p:nvPr userDrawn="1"/>
        </p:nvPicPr>
        <p:blipFill>
          <a:blip r:embed="rId5"/>
          <a:stretch>
            <a:fillRect/>
          </a:stretch>
        </p:blipFill>
        <p:spPr>
          <a:xfrm>
            <a:off x="6210300" y="3917646"/>
            <a:ext cx="2476500" cy="2057400"/>
          </a:xfrm>
          <a:prstGeom prst="rect">
            <a:avLst/>
          </a:prstGeom>
        </p:spPr>
      </p:pic>
      <p:pic>
        <p:nvPicPr>
          <p:cNvPr id="18" name="Picture 17"/>
          <p:cNvPicPr>
            <a:picLocks noChangeAspect="1"/>
          </p:cNvPicPr>
          <p:nvPr userDrawn="1"/>
        </p:nvPicPr>
        <p:blipFill>
          <a:blip r:embed="rId3"/>
          <a:stretch>
            <a:fillRect/>
          </a:stretch>
        </p:blipFill>
        <p:spPr>
          <a:xfrm>
            <a:off x="4356100" y="2641600"/>
            <a:ext cx="431800" cy="1574800"/>
          </a:xfrm>
          <a:prstGeom prst="rect">
            <a:avLst/>
          </a:prstGeom>
        </p:spPr>
      </p:pic>
      <p:pic>
        <p:nvPicPr>
          <p:cNvPr id="19" name="Picture 18"/>
          <p:cNvPicPr>
            <a:picLocks noChangeAspect="1"/>
          </p:cNvPicPr>
          <p:nvPr userDrawn="1"/>
        </p:nvPicPr>
        <p:blipFill>
          <a:blip r:embed="rId4"/>
          <a:stretch>
            <a:fillRect/>
          </a:stretch>
        </p:blipFill>
        <p:spPr>
          <a:xfrm>
            <a:off x="3587750" y="3139923"/>
            <a:ext cx="1968500" cy="457200"/>
          </a:xfrm>
          <a:prstGeom prst="rect">
            <a:avLst/>
          </a:prstGeom>
        </p:spPr>
      </p:pic>
      <p:pic>
        <p:nvPicPr>
          <p:cNvPr id="20" name="Picture 19"/>
          <p:cNvPicPr>
            <a:picLocks noChangeAspect="1"/>
          </p:cNvPicPr>
          <p:nvPr userDrawn="1"/>
        </p:nvPicPr>
        <p:blipFill>
          <a:blip r:embed="rId5"/>
          <a:stretch>
            <a:fillRect/>
          </a:stretch>
        </p:blipFill>
        <p:spPr>
          <a:xfrm>
            <a:off x="3333750" y="3917646"/>
            <a:ext cx="2476500" cy="2057400"/>
          </a:xfrm>
          <a:prstGeom prst="rect">
            <a:avLst/>
          </a:prstGeom>
        </p:spPr>
      </p:pic>
      <p:sp>
        <p:nvSpPr>
          <p:cNvPr id="25" name="Content Placeholder 24"/>
          <p:cNvSpPr>
            <a:spLocks noGrp="1"/>
          </p:cNvSpPr>
          <p:nvPr>
            <p:ph sz="quarter" idx="12" hasCustomPrompt="1"/>
          </p:nvPr>
        </p:nvSpPr>
        <p:spPr>
          <a:xfrm>
            <a:off x="457200" y="1600200"/>
            <a:ext cx="8229600" cy="685800"/>
          </a:xfrm>
        </p:spPr>
        <p:txBody>
          <a:bodyPr anchor="ctr"/>
          <a:lstStyle>
            <a:lvl1pPr algn="ctr">
              <a:defRPr b="1" baseline="0">
                <a:solidFill>
                  <a:srgbClr val="FFFFFF"/>
                </a:solidFill>
              </a:defRPr>
            </a:lvl1pPr>
          </a:lstStyle>
          <a:p>
            <a:pPr lvl="0"/>
            <a:r>
              <a:rPr lang="en-US" dirty="0" smtClean="0"/>
              <a:t>Insert Text</a:t>
            </a:r>
            <a:endParaRPr lang="en-US" dirty="0"/>
          </a:p>
        </p:txBody>
      </p:sp>
      <p:sp>
        <p:nvSpPr>
          <p:cNvPr id="27" name="Content Placeholder 26"/>
          <p:cNvSpPr>
            <a:spLocks noGrp="1"/>
          </p:cNvSpPr>
          <p:nvPr>
            <p:ph sz="quarter" idx="13" hasCustomPrompt="1"/>
          </p:nvPr>
        </p:nvSpPr>
        <p:spPr>
          <a:xfrm>
            <a:off x="717852" y="3140075"/>
            <a:ext cx="1968500"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8" name="Content Placeholder 26"/>
          <p:cNvSpPr>
            <a:spLocks noGrp="1"/>
          </p:cNvSpPr>
          <p:nvPr>
            <p:ph sz="quarter" idx="14" hasCustomPrompt="1"/>
          </p:nvPr>
        </p:nvSpPr>
        <p:spPr>
          <a:xfrm>
            <a:off x="3587750" y="3140075"/>
            <a:ext cx="1968500"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9" name="Content Placeholder 26"/>
          <p:cNvSpPr>
            <a:spLocks noGrp="1"/>
          </p:cNvSpPr>
          <p:nvPr>
            <p:ph sz="quarter" idx="15" hasCustomPrompt="1"/>
          </p:nvPr>
        </p:nvSpPr>
        <p:spPr>
          <a:xfrm>
            <a:off x="6476395" y="3140075"/>
            <a:ext cx="1968500"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31" name="Content Placeholder 30"/>
          <p:cNvSpPr>
            <a:spLocks noGrp="1"/>
          </p:cNvSpPr>
          <p:nvPr>
            <p:ph sz="quarter" idx="16" hasCustomPrompt="1"/>
          </p:nvPr>
        </p:nvSpPr>
        <p:spPr>
          <a:xfrm>
            <a:off x="457200" y="3917950"/>
            <a:ext cx="2476500" cy="2057400"/>
          </a:xfrm>
        </p:spPr>
        <p:txBody>
          <a:bodyPr anchor="ctr">
            <a:normAutofit/>
          </a:bodyPr>
          <a:lstStyle>
            <a:lvl1pPr algn="ctr">
              <a:defRPr sz="2000">
                <a:solidFill>
                  <a:srgbClr val="0B2F4E"/>
                </a:solidFill>
              </a:defRPr>
            </a:lvl1pPr>
          </a:lstStyle>
          <a:p>
            <a:pPr lvl="0"/>
            <a:r>
              <a:rPr lang="en-US" dirty="0" smtClean="0"/>
              <a:t>Description/</a:t>
            </a:r>
            <a:br>
              <a:rPr lang="en-US" dirty="0" smtClean="0"/>
            </a:br>
            <a:r>
              <a:rPr lang="en-US" dirty="0" smtClean="0"/>
              <a:t>sub-points</a:t>
            </a:r>
            <a:endParaRPr lang="en-US" dirty="0"/>
          </a:p>
        </p:txBody>
      </p:sp>
      <p:sp>
        <p:nvSpPr>
          <p:cNvPr id="32" name="Content Placeholder 30"/>
          <p:cNvSpPr>
            <a:spLocks noGrp="1"/>
          </p:cNvSpPr>
          <p:nvPr>
            <p:ph sz="quarter" idx="17" hasCustomPrompt="1"/>
          </p:nvPr>
        </p:nvSpPr>
        <p:spPr>
          <a:xfrm>
            <a:off x="3333750" y="3917950"/>
            <a:ext cx="2476500" cy="2057400"/>
          </a:xfrm>
        </p:spPr>
        <p:txBody>
          <a:bodyPr anchor="ctr">
            <a:normAutofit/>
          </a:bodyPr>
          <a:lstStyle>
            <a:lvl1pPr algn="ctr">
              <a:defRPr sz="2000">
                <a:solidFill>
                  <a:srgbClr val="0B2F4E"/>
                </a:solidFill>
              </a:defRPr>
            </a:lvl1pPr>
          </a:lstStyle>
          <a:p>
            <a:pPr lvl="0"/>
            <a:r>
              <a:rPr lang="en-US" dirty="0" smtClean="0"/>
              <a:t>Description/</a:t>
            </a:r>
            <a:br>
              <a:rPr lang="en-US" dirty="0" smtClean="0"/>
            </a:br>
            <a:r>
              <a:rPr lang="en-US" dirty="0" smtClean="0"/>
              <a:t>sub-points</a:t>
            </a:r>
            <a:endParaRPr lang="en-US" dirty="0"/>
          </a:p>
        </p:txBody>
      </p:sp>
      <p:sp>
        <p:nvSpPr>
          <p:cNvPr id="33" name="Content Placeholder 30"/>
          <p:cNvSpPr>
            <a:spLocks noGrp="1"/>
          </p:cNvSpPr>
          <p:nvPr>
            <p:ph sz="quarter" idx="18" hasCustomPrompt="1"/>
          </p:nvPr>
        </p:nvSpPr>
        <p:spPr>
          <a:xfrm>
            <a:off x="6210300" y="3917950"/>
            <a:ext cx="2476500" cy="2057400"/>
          </a:xfrm>
        </p:spPr>
        <p:txBody>
          <a:bodyPr anchor="ctr">
            <a:normAutofit/>
          </a:bodyPr>
          <a:lstStyle>
            <a:lvl1pPr algn="ctr">
              <a:defRPr sz="2000">
                <a:solidFill>
                  <a:srgbClr val="0B2F4E"/>
                </a:solidFill>
              </a:defRPr>
            </a:lvl1pPr>
          </a:lstStyle>
          <a:p>
            <a:pPr lvl="0"/>
            <a:r>
              <a:rPr lang="en-US" dirty="0" smtClean="0"/>
              <a:t>Description/</a:t>
            </a:r>
            <a:br>
              <a:rPr lang="en-US" dirty="0" smtClean="0"/>
            </a:br>
            <a:r>
              <a:rPr lang="en-US" dirty="0" smtClean="0"/>
              <a:t>sub-points</a:t>
            </a:r>
            <a:endParaRPr lang="en-US"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llout Boxes - 2 Arrow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6390105" y="1848616"/>
            <a:ext cx="707190" cy="1123184"/>
          </a:xfrm>
          <a:prstGeom prst="rect">
            <a:avLst/>
          </a:prstGeom>
        </p:spPr>
      </p:pic>
      <p:pic>
        <p:nvPicPr>
          <p:cNvPr id="8" name="Picture 7"/>
          <p:cNvPicPr>
            <a:picLocks noChangeAspect="1"/>
          </p:cNvPicPr>
          <p:nvPr userDrawn="1"/>
        </p:nvPicPr>
        <p:blipFill>
          <a:blip r:embed="rId2"/>
          <a:stretch>
            <a:fillRect/>
          </a:stretch>
        </p:blipFill>
        <p:spPr>
          <a:xfrm>
            <a:off x="2046705" y="1848616"/>
            <a:ext cx="707190" cy="1123184"/>
          </a:xfrm>
          <a:prstGeom prst="rect">
            <a:avLst/>
          </a:prstGeom>
        </p:spPr>
      </p:pic>
      <p:sp>
        <p:nvSpPr>
          <p:cNvPr id="17" name="Rectangle 16"/>
          <p:cNvSpPr/>
          <p:nvPr userDrawn="1"/>
        </p:nvSpPr>
        <p:spPr>
          <a:xfrm>
            <a:off x="4800600" y="1897529"/>
            <a:ext cx="3886200" cy="4063535"/>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57200" y="1897529"/>
            <a:ext cx="3886200" cy="4063535"/>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3"/>
          <a:stretch>
            <a:fillRect/>
          </a:stretch>
        </p:blipFill>
        <p:spPr>
          <a:xfrm>
            <a:off x="457200" y="1600200"/>
            <a:ext cx="8229600" cy="685800"/>
          </a:xfrm>
          <a:prstGeom prst="rect">
            <a:avLst/>
          </a:prstGeom>
        </p:spPr>
      </p:pic>
      <p:sp>
        <p:nvSpPr>
          <p:cNvPr id="6" name="Content Placeholder 24"/>
          <p:cNvSpPr>
            <a:spLocks noGrp="1"/>
          </p:cNvSpPr>
          <p:nvPr>
            <p:ph sz="quarter" idx="12" hasCustomPrompt="1"/>
          </p:nvPr>
        </p:nvSpPr>
        <p:spPr>
          <a:xfrm>
            <a:off x="457200" y="1600200"/>
            <a:ext cx="8229600" cy="685800"/>
          </a:xfrm>
          <a:ln>
            <a:noFill/>
          </a:ln>
        </p:spPr>
        <p:txBody>
          <a:bodyPr anchor="ctr"/>
          <a:lstStyle>
            <a:lvl1pPr algn="ctr">
              <a:defRPr b="1" baseline="0">
                <a:solidFill>
                  <a:srgbClr val="FFFFFF"/>
                </a:solidFill>
              </a:defRPr>
            </a:lvl1pPr>
          </a:lstStyle>
          <a:p>
            <a:pPr lvl="0"/>
            <a:r>
              <a:rPr lang="en-US" dirty="0" smtClean="0"/>
              <a:t>Insert Text</a:t>
            </a:r>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3" name="Content Placeholder 12"/>
          <p:cNvSpPr>
            <a:spLocks noGrp="1"/>
          </p:cNvSpPr>
          <p:nvPr>
            <p:ph sz="quarter" idx="13" hasCustomPrompt="1"/>
          </p:nvPr>
        </p:nvSpPr>
        <p:spPr>
          <a:xfrm>
            <a:off x="457200" y="3092824"/>
            <a:ext cx="3886200" cy="2868240"/>
          </a:xfrm>
        </p:spPr>
        <p:txBody>
          <a:bodyPr anchor="ctr"/>
          <a:lstStyle>
            <a:lvl1pPr algn="ctr">
              <a:defRPr>
                <a:solidFill>
                  <a:srgbClr val="00456B"/>
                </a:solidFill>
              </a:defRPr>
            </a:lvl1pPr>
          </a:lstStyle>
          <a:p>
            <a:pPr lvl="0"/>
            <a:r>
              <a:rPr lang="en-US" dirty="0" smtClean="0"/>
              <a:t>Text</a:t>
            </a:r>
            <a:endParaRPr lang="en-US" dirty="0"/>
          </a:p>
        </p:txBody>
      </p:sp>
      <p:sp>
        <p:nvSpPr>
          <p:cNvPr id="18" name="Content Placeholder 12"/>
          <p:cNvSpPr>
            <a:spLocks noGrp="1"/>
          </p:cNvSpPr>
          <p:nvPr>
            <p:ph sz="quarter" idx="15" hasCustomPrompt="1"/>
          </p:nvPr>
        </p:nvSpPr>
        <p:spPr>
          <a:xfrm>
            <a:off x="4800600" y="3092824"/>
            <a:ext cx="3886200" cy="2868240"/>
          </a:xfrm>
        </p:spPr>
        <p:txBody>
          <a:bodyPr anchor="ctr"/>
          <a:lstStyle>
            <a:lvl1pPr algn="ctr">
              <a:defRPr>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9403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llout Boxes - 3 Arrows">
    <p:spTree>
      <p:nvGrpSpPr>
        <p:cNvPr id="1" name=""/>
        <p:cNvGrpSpPr/>
        <p:nvPr/>
      </p:nvGrpSpPr>
      <p:grpSpPr>
        <a:xfrm>
          <a:off x="0" y="0"/>
          <a:ext cx="0" cy="0"/>
          <a:chOff x="0" y="0"/>
          <a:chExt cx="0" cy="0"/>
        </a:xfrm>
      </p:grpSpPr>
      <p:sp>
        <p:nvSpPr>
          <p:cNvPr id="15" name="Rectangle 14"/>
          <p:cNvSpPr/>
          <p:nvPr userDrawn="1"/>
        </p:nvSpPr>
        <p:spPr>
          <a:xfrm>
            <a:off x="3337560" y="1897529"/>
            <a:ext cx="2468880" cy="406353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17920" y="1897529"/>
            <a:ext cx="2468880" cy="406353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57200" y="1897529"/>
            <a:ext cx="2468880" cy="406353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457200" y="1600200"/>
            <a:ext cx="8229600" cy="685800"/>
          </a:xfrm>
          <a:prstGeom prst="rect">
            <a:avLst/>
          </a:prstGeom>
        </p:spPr>
      </p:pic>
      <p:sp>
        <p:nvSpPr>
          <p:cNvPr id="6" name="Content Placeholder 24"/>
          <p:cNvSpPr>
            <a:spLocks noGrp="1"/>
          </p:cNvSpPr>
          <p:nvPr>
            <p:ph sz="quarter" idx="12" hasCustomPrompt="1"/>
          </p:nvPr>
        </p:nvSpPr>
        <p:spPr>
          <a:xfrm>
            <a:off x="457200" y="1600200"/>
            <a:ext cx="8229600" cy="685800"/>
          </a:xfrm>
        </p:spPr>
        <p:txBody>
          <a:bodyPr anchor="ctr"/>
          <a:lstStyle>
            <a:lvl1pPr algn="ctr">
              <a:defRPr b="1" baseline="0">
                <a:solidFill>
                  <a:srgbClr val="FFFFFF"/>
                </a:solidFill>
              </a:defRPr>
            </a:lvl1pPr>
          </a:lstStyle>
          <a:p>
            <a:pPr lvl="0"/>
            <a:r>
              <a:rPr lang="en-US" dirty="0" smtClean="0"/>
              <a:t>Insert Text</a:t>
            </a:r>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userDrawn="1"/>
        </p:nvPicPr>
        <p:blipFill>
          <a:blip r:embed="rId3"/>
          <a:stretch>
            <a:fillRect/>
          </a:stretch>
        </p:blipFill>
        <p:spPr>
          <a:xfrm>
            <a:off x="1475740" y="2286000"/>
            <a:ext cx="431800" cy="685800"/>
          </a:xfrm>
          <a:prstGeom prst="rect">
            <a:avLst/>
          </a:prstGeom>
        </p:spPr>
      </p:pic>
      <p:pic>
        <p:nvPicPr>
          <p:cNvPr id="9" name="Picture 8"/>
          <p:cNvPicPr>
            <a:picLocks noChangeAspect="1"/>
          </p:cNvPicPr>
          <p:nvPr userDrawn="1"/>
        </p:nvPicPr>
        <p:blipFill>
          <a:blip r:embed="rId3"/>
          <a:stretch>
            <a:fillRect/>
          </a:stretch>
        </p:blipFill>
        <p:spPr>
          <a:xfrm>
            <a:off x="7236460" y="2286000"/>
            <a:ext cx="431800" cy="685800"/>
          </a:xfrm>
          <a:prstGeom prst="rect">
            <a:avLst/>
          </a:prstGeom>
        </p:spPr>
      </p:pic>
      <p:pic>
        <p:nvPicPr>
          <p:cNvPr id="10" name="Picture 9"/>
          <p:cNvPicPr>
            <a:picLocks noChangeAspect="1"/>
          </p:cNvPicPr>
          <p:nvPr userDrawn="1"/>
        </p:nvPicPr>
        <p:blipFill>
          <a:blip r:embed="rId3"/>
          <a:stretch>
            <a:fillRect/>
          </a:stretch>
        </p:blipFill>
        <p:spPr>
          <a:xfrm>
            <a:off x="4356100" y="2286000"/>
            <a:ext cx="431800" cy="685800"/>
          </a:xfrm>
          <a:prstGeom prst="rect">
            <a:avLst/>
          </a:prstGeom>
        </p:spPr>
      </p:pic>
      <p:sp>
        <p:nvSpPr>
          <p:cNvPr id="13" name="Content Placeholder 12"/>
          <p:cNvSpPr>
            <a:spLocks noGrp="1"/>
          </p:cNvSpPr>
          <p:nvPr>
            <p:ph sz="quarter" idx="13" hasCustomPrompt="1"/>
          </p:nvPr>
        </p:nvSpPr>
        <p:spPr>
          <a:xfrm>
            <a:off x="457200" y="3092824"/>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6" name="Content Placeholder 12"/>
          <p:cNvSpPr>
            <a:spLocks noGrp="1"/>
          </p:cNvSpPr>
          <p:nvPr>
            <p:ph sz="quarter" idx="14" hasCustomPrompt="1"/>
          </p:nvPr>
        </p:nvSpPr>
        <p:spPr>
          <a:xfrm>
            <a:off x="3337560" y="3092824"/>
            <a:ext cx="2468880" cy="2868240"/>
          </a:xfrm>
        </p:spPr>
        <p:txBody>
          <a:bodyPr anchor="ctr"/>
          <a:lstStyle>
            <a:lvl1pPr algn="ctr">
              <a:defRPr>
                <a:solidFill>
                  <a:srgbClr val="00456B"/>
                </a:solidFill>
              </a:defRPr>
            </a:lvl1pPr>
          </a:lstStyle>
          <a:p>
            <a:pPr lvl="0"/>
            <a:r>
              <a:rPr lang="en-US" dirty="0" smtClean="0"/>
              <a:t>Text</a:t>
            </a:r>
            <a:endParaRPr lang="en-US" dirty="0"/>
          </a:p>
        </p:txBody>
      </p:sp>
      <p:sp>
        <p:nvSpPr>
          <p:cNvPr id="18" name="Content Placeholder 12"/>
          <p:cNvSpPr>
            <a:spLocks noGrp="1"/>
          </p:cNvSpPr>
          <p:nvPr>
            <p:ph sz="quarter" idx="15" hasCustomPrompt="1"/>
          </p:nvPr>
        </p:nvSpPr>
        <p:spPr>
          <a:xfrm>
            <a:off x="6217920" y="3092824"/>
            <a:ext cx="2468880" cy="2868240"/>
          </a:xfrm>
        </p:spPr>
        <p:txBody>
          <a:bodyPr anchor="ctr"/>
          <a:lstStyle>
            <a:lvl1pPr algn="ctr">
              <a:defRPr>
                <a:solidFill>
                  <a:srgbClr val="00456B"/>
                </a:solidFill>
              </a:defRPr>
            </a:lvl1pPr>
          </a:lstStyle>
          <a:p>
            <a:pPr lvl="0"/>
            <a:r>
              <a:rPr lang="en-US" dirty="0" smtClean="0"/>
              <a:t>Text</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sual - Flags">
    <p:spTree>
      <p:nvGrpSpPr>
        <p:cNvPr id="1" name=""/>
        <p:cNvGrpSpPr/>
        <p:nvPr/>
      </p:nvGrpSpPr>
      <p:grpSpPr>
        <a:xfrm>
          <a:off x="0" y="0"/>
          <a:ext cx="0" cy="0"/>
          <a:chOff x="0" y="0"/>
          <a:chExt cx="0" cy="0"/>
        </a:xfrm>
      </p:grpSpPr>
      <p:sp>
        <p:nvSpPr>
          <p:cNvPr id="21" name="Text Placeholder 7"/>
          <p:cNvSpPr>
            <a:spLocks noGrp="1"/>
          </p:cNvSpPr>
          <p:nvPr>
            <p:ph type="body" sz="quarter" idx="17"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9" name="Rectangle 8"/>
          <p:cNvSpPr/>
          <p:nvPr userDrawn="1"/>
        </p:nvSpPr>
        <p:spPr>
          <a:xfrm>
            <a:off x="3181684" y="2005263"/>
            <a:ext cx="4866105" cy="169779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1127292" y="2396958"/>
            <a:ext cx="2959100" cy="914400"/>
          </a:xfrm>
          <a:prstGeom prst="rect">
            <a:avLst/>
          </a:prstGeom>
        </p:spPr>
      </p:pic>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3" name="Content Placeholder 9"/>
          <p:cNvSpPr>
            <a:spLocks noGrp="1"/>
          </p:cNvSpPr>
          <p:nvPr>
            <p:ph sz="quarter" idx="13"/>
          </p:nvPr>
        </p:nvSpPr>
        <p:spPr>
          <a:xfrm>
            <a:off x="4271570" y="2212808"/>
            <a:ext cx="3589061" cy="1282701"/>
          </a:xfrm>
        </p:spPr>
        <p:txBody>
          <a:bodyPr>
            <a:no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5" name="Rectangle 14"/>
          <p:cNvSpPr/>
          <p:nvPr userDrawn="1"/>
        </p:nvSpPr>
        <p:spPr>
          <a:xfrm>
            <a:off x="3181684" y="3943684"/>
            <a:ext cx="4866105" cy="169779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a:stretch>
            <a:fillRect/>
          </a:stretch>
        </p:blipFill>
        <p:spPr>
          <a:xfrm>
            <a:off x="1127292" y="4335379"/>
            <a:ext cx="2959100" cy="914400"/>
          </a:xfrm>
          <a:prstGeom prst="rect">
            <a:avLst/>
          </a:prstGeom>
        </p:spPr>
      </p:pic>
      <p:sp>
        <p:nvSpPr>
          <p:cNvPr id="17" name="Content Placeholder 9"/>
          <p:cNvSpPr>
            <a:spLocks noGrp="1"/>
          </p:cNvSpPr>
          <p:nvPr>
            <p:ph sz="quarter" idx="14"/>
          </p:nvPr>
        </p:nvSpPr>
        <p:spPr>
          <a:xfrm>
            <a:off x="4271570" y="4151229"/>
            <a:ext cx="3589061" cy="1282701"/>
          </a:xfrm>
        </p:spPr>
        <p:txBody>
          <a:bodyPr>
            <a:no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8" name="Content Placeholder 26"/>
          <p:cNvSpPr>
            <a:spLocks noGrp="1"/>
          </p:cNvSpPr>
          <p:nvPr>
            <p:ph sz="quarter" idx="15" hasCustomPrompt="1"/>
          </p:nvPr>
        </p:nvSpPr>
        <p:spPr>
          <a:xfrm>
            <a:off x="1526672" y="2625558"/>
            <a:ext cx="1875363" cy="457200"/>
          </a:xfrm>
        </p:spPr>
        <p:txBody>
          <a:bodyPr anchor="ctr">
            <a:noAutofit/>
          </a:bodyPr>
          <a:lstStyle>
            <a:lvl1pPr algn="ctr">
              <a:defRPr sz="2600" b="1">
                <a:solidFill>
                  <a:srgbClr val="FFFFFF"/>
                </a:solidFill>
              </a:defRPr>
            </a:lvl1pPr>
          </a:lstStyle>
          <a:p>
            <a:pPr lvl="0"/>
            <a:r>
              <a:rPr lang="en-US" dirty="0" smtClean="0"/>
              <a:t>Item</a:t>
            </a:r>
            <a:endParaRPr lang="en-US" dirty="0"/>
          </a:p>
        </p:txBody>
      </p:sp>
      <p:sp>
        <p:nvSpPr>
          <p:cNvPr id="19" name="Content Placeholder 26"/>
          <p:cNvSpPr>
            <a:spLocks noGrp="1"/>
          </p:cNvSpPr>
          <p:nvPr>
            <p:ph sz="quarter" idx="16" hasCustomPrompt="1"/>
          </p:nvPr>
        </p:nvSpPr>
        <p:spPr>
          <a:xfrm>
            <a:off x="1526672" y="4563979"/>
            <a:ext cx="1875363" cy="457200"/>
          </a:xfrm>
        </p:spPr>
        <p:txBody>
          <a:bodyPr anchor="ctr">
            <a:noAutofit/>
          </a:bodyPr>
          <a:lstStyle>
            <a:lvl1pPr algn="ctr">
              <a:defRPr sz="2600" b="1">
                <a:solidFill>
                  <a:srgbClr val="FFFFFF"/>
                </a:solidFill>
              </a:defRPr>
            </a:lvl1pPr>
          </a:lstStyle>
          <a:p>
            <a:pPr lvl="0"/>
            <a:r>
              <a:rPr lang="en-US" dirty="0" smtClean="0"/>
              <a:t>Item</a:t>
            </a:r>
            <a:endParaRPr lang="en-US"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sual - Flags 2">
    <p:spTree>
      <p:nvGrpSpPr>
        <p:cNvPr id="1" name=""/>
        <p:cNvGrpSpPr/>
        <p:nvPr/>
      </p:nvGrpSpPr>
      <p:grpSpPr>
        <a:xfrm>
          <a:off x="0" y="0"/>
          <a:ext cx="0" cy="0"/>
          <a:chOff x="0" y="0"/>
          <a:chExt cx="0" cy="0"/>
        </a:xfrm>
      </p:grpSpPr>
      <p:sp>
        <p:nvSpPr>
          <p:cNvPr id="16" name="Text Placeholder 7"/>
          <p:cNvSpPr>
            <a:spLocks noGrp="1"/>
          </p:cNvSpPr>
          <p:nvPr>
            <p:ph type="body" sz="quarter" idx="15"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6" name="Picture 5"/>
          <p:cNvPicPr>
            <a:picLocks noChangeAspect="1"/>
          </p:cNvPicPr>
          <p:nvPr userDrawn="1"/>
        </p:nvPicPr>
        <p:blipFill>
          <a:blip r:embed="rId2"/>
          <a:stretch>
            <a:fillRect/>
          </a:stretch>
        </p:blipFill>
        <p:spPr>
          <a:xfrm rot="10800000">
            <a:off x="5013158" y="2396958"/>
            <a:ext cx="2329448" cy="914400"/>
          </a:xfrm>
          <a:prstGeom prst="rect">
            <a:avLst/>
          </a:prstGeom>
        </p:spPr>
      </p:pic>
      <p:pic>
        <p:nvPicPr>
          <p:cNvPr id="14" name="Picture 13"/>
          <p:cNvPicPr>
            <a:picLocks noChangeAspect="1"/>
          </p:cNvPicPr>
          <p:nvPr userDrawn="1"/>
        </p:nvPicPr>
        <p:blipFill>
          <a:blip r:embed="rId2"/>
          <a:stretch>
            <a:fillRect/>
          </a:stretch>
        </p:blipFill>
        <p:spPr>
          <a:xfrm rot="10800000">
            <a:off x="5013158" y="4335379"/>
            <a:ext cx="2329448" cy="914400"/>
          </a:xfrm>
          <a:prstGeom prst="rect">
            <a:avLst/>
          </a:prstGeom>
        </p:spPr>
      </p:pic>
      <p:sp>
        <p:nvSpPr>
          <p:cNvPr id="9" name="Rectangle 8"/>
          <p:cNvSpPr/>
          <p:nvPr userDrawn="1"/>
        </p:nvSpPr>
        <p:spPr>
          <a:xfrm>
            <a:off x="5717899" y="2005263"/>
            <a:ext cx="2941053" cy="1697790"/>
          </a:xfrm>
          <a:prstGeom prst="rect">
            <a:avLst/>
          </a:prstGeom>
          <a:solidFill>
            <a:srgbClr val="FFFFFF"/>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3" name="Content Placeholder 9"/>
          <p:cNvSpPr>
            <a:spLocks noGrp="1"/>
          </p:cNvSpPr>
          <p:nvPr>
            <p:ph sz="quarter" idx="13"/>
          </p:nvPr>
        </p:nvSpPr>
        <p:spPr>
          <a:xfrm>
            <a:off x="5955857" y="2212808"/>
            <a:ext cx="2560043" cy="1282701"/>
          </a:xfrm>
        </p:spPr>
        <p:txBody>
          <a:bodyPr>
            <a:no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5" name="Rectangle 14"/>
          <p:cNvSpPr/>
          <p:nvPr userDrawn="1"/>
        </p:nvSpPr>
        <p:spPr>
          <a:xfrm>
            <a:off x="5717899" y="3943684"/>
            <a:ext cx="2941053" cy="1697790"/>
          </a:xfrm>
          <a:prstGeom prst="rect">
            <a:avLst/>
          </a:prstGeom>
          <a:solidFill>
            <a:srgbClr val="FFFFFF"/>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9"/>
          <p:cNvSpPr>
            <a:spLocks noGrp="1"/>
          </p:cNvSpPr>
          <p:nvPr>
            <p:ph sz="quarter" idx="14"/>
          </p:nvPr>
        </p:nvSpPr>
        <p:spPr>
          <a:xfrm>
            <a:off x="5955857" y="4151229"/>
            <a:ext cx="2560043" cy="1282701"/>
          </a:xfrm>
        </p:spPr>
        <p:txBody>
          <a:bodyPr>
            <a:no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20" name="Content Placeholder 2"/>
          <p:cNvSpPr>
            <a:spLocks noGrp="1"/>
          </p:cNvSpPr>
          <p:nvPr>
            <p:ph idx="1"/>
          </p:nvPr>
        </p:nvSpPr>
        <p:spPr>
          <a:xfrm>
            <a:off x="457200" y="1600200"/>
            <a:ext cx="48500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ng Tables - Gray">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10" name="Content Placeholder 2"/>
          <p:cNvSpPr>
            <a:spLocks noGrp="1"/>
          </p:cNvSpPr>
          <p:nvPr>
            <p:ph idx="1"/>
          </p:nvPr>
        </p:nvSpPr>
        <p:spPr>
          <a:xfrm>
            <a:off x="457200" y="1600200"/>
            <a:ext cx="8229600" cy="17138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grpSp>
        <p:nvGrpSpPr>
          <p:cNvPr id="11" name="Group 10"/>
          <p:cNvGrpSpPr/>
          <p:nvPr userDrawn="1"/>
        </p:nvGrpSpPr>
        <p:grpSpPr>
          <a:xfrm>
            <a:off x="877191" y="3314083"/>
            <a:ext cx="7603506" cy="2876768"/>
            <a:chOff x="871622" y="3314083"/>
            <a:chExt cx="7603506" cy="2876768"/>
          </a:xfrm>
        </p:grpSpPr>
        <p:pic>
          <p:nvPicPr>
            <p:cNvPr id="8" name="Picture 7"/>
            <p:cNvPicPr>
              <a:picLocks noChangeAspect="1"/>
            </p:cNvPicPr>
            <p:nvPr userDrawn="1"/>
          </p:nvPicPr>
          <p:blipFill>
            <a:blip r:embed="rId2"/>
            <a:stretch>
              <a:fillRect/>
            </a:stretch>
          </p:blipFill>
          <p:spPr>
            <a:xfrm>
              <a:off x="871622" y="3314083"/>
              <a:ext cx="3674526" cy="2876768"/>
            </a:xfrm>
            <a:prstGeom prst="rect">
              <a:avLst/>
            </a:prstGeom>
          </p:spPr>
        </p:pic>
        <p:pic>
          <p:nvPicPr>
            <p:cNvPr id="9" name="Picture 8"/>
            <p:cNvPicPr>
              <a:picLocks noChangeAspect="1"/>
            </p:cNvPicPr>
            <p:nvPr userDrawn="1"/>
          </p:nvPicPr>
          <p:blipFill>
            <a:blip r:embed="rId2"/>
            <a:stretch>
              <a:fillRect/>
            </a:stretch>
          </p:blipFill>
          <p:spPr>
            <a:xfrm>
              <a:off x="4800602" y="3314083"/>
              <a:ext cx="3674526" cy="2876768"/>
            </a:xfrm>
            <a:prstGeom prst="rect">
              <a:avLst/>
            </a:prstGeom>
          </p:spPr>
        </p:pic>
      </p:gr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ng Tables - White">
    <p:spTree>
      <p:nvGrpSpPr>
        <p:cNvPr id="1" name=""/>
        <p:cNvGrpSpPr/>
        <p:nvPr/>
      </p:nvGrpSpPr>
      <p:grpSpPr>
        <a:xfrm>
          <a:off x="0" y="0"/>
          <a:ext cx="0" cy="0"/>
          <a:chOff x="0" y="0"/>
          <a:chExt cx="0" cy="0"/>
        </a:xfrm>
      </p:grpSpPr>
      <p:sp>
        <p:nvSpPr>
          <p:cNvPr id="11"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10" name="Content Placeholder 2"/>
          <p:cNvSpPr>
            <a:spLocks noGrp="1"/>
          </p:cNvSpPr>
          <p:nvPr>
            <p:ph idx="1"/>
          </p:nvPr>
        </p:nvSpPr>
        <p:spPr>
          <a:xfrm>
            <a:off x="457200" y="1600200"/>
            <a:ext cx="8229600" cy="17138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grpSp>
        <p:nvGrpSpPr>
          <p:cNvPr id="34" name="Group 33"/>
          <p:cNvGrpSpPr/>
          <p:nvPr userDrawn="1"/>
        </p:nvGrpSpPr>
        <p:grpSpPr>
          <a:xfrm>
            <a:off x="881763" y="3320111"/>
            <a:ext cx="7380474" cy="2875719"/>
            <a:chOff x="771587" y="3320111"/>
            <a:chExt cx="7380474" cy="2875719"/>
          </a:xfrm>
        </p:grpSpPr>
        <p:pic>
          <p:nvPicPr>
            <p:cNvPr id="32" name="Picture 31"/>
            <p:cNvPicPr>
              <a:picLocks noChangeAspect="1"/>
            </p:cNvPicPr>
            <p:nvPr userDrawn="1"/>
          </p:nvPicPr>
          <p:blipFill rotWithShape="1">
            <a:blip r:embed="rId2"/>
            <a:srcRect r="5999"/>
            <a:stretch/>
          </p:blipFill>
          <p:spPr>
            <a:xfrm>
              <a:off x="771587" y="3320111"/>
              <a:ext cx="3452834" cy="2875719"/>
            </a:xfrm>
            <a:prstGeom prst="rect">
              <a:avLst/>
            </a:prstGeom>
          </p:spPr>
        </p:pic>
        <p:pic>
          <p:nvPicPr>
            <p:cNvPr id="33" name="Picture 32"/>
            <p:cNvPicPr>
              <a:picLocks noChangeAspect="1"/>
            </p:cNvPicPr>
            <p:nvPr userDrawn="1"/>
          </p:nvPicPr>
          <p:blipFill rotWithShape="1">
            <a:blip r:embed="rId2"/>
            <a:srcRect r="5999"/>
            <a:stretch/>
          </p:blipFill>
          <p:spPr>
            <a:xfrm>
              <a:off x="4699227" y="3320111"/>
              <a:ext cx="3452834" cy="2875719"/>
            </a:xfrm>
            <a:prstGeom prst="rect">
              <a:avLst/>
            </a:prstGeom>
          </p:spPr>
        </p:pic>
      </p:gr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OV Blank">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userDrawn="1"/>
        </p:nvCxnSpPr>
        <p:spPr>
          <a:xfrm flipH="1">
            <a:off x="6587065" y="3529211"/>
            <a:ext cx="0" cy="711200"/>
          </a:xfrm>
          <a:prstGeom prst="straightConnector1">
            <a:avLst/>
          </a:prstGeom>
          <a:ln w="38100" cmpd="sng">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userDrawn="1"/>
        </p:nvCxnSpPr>
        <p:spPr>
          <a:xfrm flipH="1">
            <a:off x="2552700" y="3490626"/>
            <a:ext cx="0" cy="711200"/>
          </a:xfrm>
          <a:prstGeom prst="straightConnector1">
            <a:avLst/>
          </a:prstGeom>
          <a:ln w="38100" cmpd="sng">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userDrawn="1"/>
        </p:nvCxnSpPr>
        <p:spPr>
          <a:xfrm flipH="1">
            <a:off x="5100100" y="4326356"/>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userDrawn="1"/>
        </p:nvCxnSpPr>
        <p:spPr>
          <a:xfrm flipV="1">
            <a:off x="4043901" y="26522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userDrawn="1"/>
        </p:nvPicPr>
        <p:blipFill>
          <a:blip r:embed="rId2"/>
          <a:stretch>
            <a:fillRect/>
          </a:stretch>
        </p:blipFill>
        <p:spPr>
          <a:xfrm>
            <a:off x="2908300" y="2038223"/>
            <a:ext cx="3327400" cy="502506"/>
          </a:xfrm>
          <a:prstGeom prst="rect">
            <a:avLst/>
          </a:prstGeom>
        </p:spPr>
      </p:pic>
      <p:pic>
        <p:nvPicPr>
          <p:cNvPr id="31" name="Picture 30"/>
          <p:cNvPicPr>
            <a:picLocks noChangeAspect="1"/>
          </p:cNvPicPr>
          <p:nvPr userDrawn="1"/>
        </p:nvPicPr>
        <p:blipFill>
          <a:blip r:embed="rId2"/>
          <a:stretch>
            <a:fillRect/>
          </a:stretch>
        </p:blipFill>
        <p:spPr>
          <a:xfrm>
            <a:off x="2908300" y="5102427"/>
            <a:ext cx="3327400" cy="502506"/>
          </a:xfrm>
          <a:prstGeom prst="rect">
            <a:avLst/>
          </a:prstGeom>
        </p:spPr>
      </p:pic>
      <p:grpSp>
        <p:nvGrpSpPr>
          <p:cNvPr id="32" name="Group 31"/>
          <p:cNvGrpSpPr/>
          <p:nvPr userDrawn="1"/>
        </p:nvGrpSpPr>
        <p:grpSpPr>
          <a:xfrm>
            <a:off x="2717800" y="3361677"/>
            <a:ext cx="3708400" cy="974412"/>
            <a:chOff x="2654300" y="3361677"/>
            <a:chExt cx="3708400" cy="974412"/>
          </a:xfrm>
        </p:grpSpPr>
        <p:pic>
          <p:nvPicPr>
            <p:cNvPr id="33" name="Picture 32"/>
            <p:cNvPicPr>
              <a:picLocks noChangeAspect="1"/>
            </p:cNvPicPr>
            <p:nvPr userDrawn="1"/>
          </p:nvPicPr>
          <p:blipFill>
            <a:blip r:embed="rId2"/>
            <a:stretch>
              <a:fillRect/>
            </a:stretch>
          </p:blipFill>
          <p:spPr>
            <a:xfrm>
              <a:off x="3035300" y="3833583"/>
              <a:ext cx="3327400" cy="502506"/>
            </a:xfrm>
            <a:prstGeom prst="rect">
              <a:avLst/>
            </a:prstGeom>
          </p:spPr>
        </p:pic>
        <p:pic>
          <p:nvPicPr>
            <p:cNvPr id="34" name="Picture 33"/>
            <p:cNvPicPr>
              <a:picLocks noChangeAspect="1"/>
            </p:cNvPicPr>
            <p:nvPr userDrawn="1"/>
          </p:nvPicPr>
          <p:blipFill>
            <a:blip r:embed="rId2"/>
            <a:stretch>
              <a:fillRect/>
            </a:stretch>
          </p:blipFill>
          <p:spPr>
            <a:xfrm>
              <a:off x="2654300" y="3361677"/>
              <a:ext cx="3327400" cy="502506"/>
            </a:xfrm>
            <a:prstGeom prst="rect">
              <a:avLst/>
            </a:prstGeom>
          </p:spPr>
        </p:pic>
      </p:gr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V Traditional">
    <p:spTree>
      <p:nvGrpSpPr>
        <p:cNvPr id="1" name=""/>
        <p:cNvGrpSpPr/>
        <p:nvPr/>
      </p:nvGrpSpPr>
      <p:grpSpPr>
        <a:xfrm>
          <a:off x="0" y="0"/>
          <a:ext cx="0" cy="0"/>
          <a:chOff x="0" y="0"/>
          <a:chExt cx="0" cy="0"/>
        </a:xfrm>
      </p:grpSpPr>
      <p:sp>
        <p:nvSpPr>
          <p:cNvPr id="1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cxnSp>
        <p:nvCxnSpPr>
          <p:cNvPr id="33" name="Straight Arrow Connector 32"/>
          <p:cNvCxnSpPr/>
          <p:nvPr userDrawn="1"/>
        </p:nvCxnSpPr>
        <p:spPr>
          <a:xfrm flipH="1">
            <a:off x="5100100" y="25125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userDrawn="1"/>
        </p:nvCxnSpPr>
        <p:spPr>
          <a:xfrm flipV="1">
            <a:off x="4043901" y="28681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userDrawn="1"/>
        </p:nvPicPr>
        <p:blipFill>
          <a:blip r:embed="rId2"/>
          <a:stretch>
            <a:fillRect/>
          </a:stretch>
        </p:blipFill>
        <p:spPr>
          <a:xfrm>
            <a:off x="2908300" y="2038223"/>
            <a:ext cx="3327400" cy="502506"/>
          </a:xfrm>
          <a:prstGeom prst="rect">
            <a:avLst/>
          </a:prstGeom>
        </p:spPr>
      </p:pic>
      <p:pic>
        <p:nvPicPr>
          <p:cNvPr id="37" name="Picture 36"/>
          <p:cNvPicPr>
            <a:picLocks noChangeAspect="1"/>
          </p:cNvPicPr>
          <p:nvPr userDrawn="1"/>
        </p:nvPicPr>
        <p:blipFill>
          <a:blip r:embed="rId2"/>
          <a:stretch>
            <a:fillRect/>
          </a:stretch>
        </p:blipFill>
        <p:spPr>
          <a:xfrm>
            <a:off x="2908300" y="5102427"/>
            <a:ext cx="3327400" cy="502506"/>
          </a:xfrm>
          <a:prstGeom prst="rect">
            <a:avLst/>
          </a:prstGeom>
        </p:spPr>
      </p:pic>
      <p:sp>
        <p:nvSpPr>
          <p:cNvPr id="2" name="Title 1"/>
          <p:cNvSpPr>
            <a:spLocks noGrp="1"/>
          </p:cNvSpPr>
          <p:nvPr userDrawn="1">
            <p:ph type="title" hasCustomPrompt="1"/>
          </p:nvPr>
        </p:nvSpPr>
        <p:spPr/>
        <p:txBody>
          <a:bodyPr/>
          <a:lstStyle/>
          <a:p>
            <a:r>
              <a:rPr lang="en-US" dirty="0" smtClean="0"/>
              <a:t>Levels of Value</a:t>
            </a:r>
            <a:endParaRPr lang="en-US" dirty="0"/>
          </a:p>
        </p:txBody>
      </p:sp>
      <p:sp>
        <p:nvSpPr>
          <p:cNvPr id="3" name="Footer Placeholder 2"/>
          <p:cNvSpPr>
            <a:spLocks noGrp="1"/>
          </p:cNvSpPr>
          <p:nvPr userDrawn="1">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userDrawn="1">
            <p:ph type="sldNum" sz="quarter" idx="11"/>
          </p:nvPr>
        </p:nvSpPr>
        <p:spPr/>
        <p:txBody>
          <a:bodyPr/>
          <a:lstStyle/>
          <a:p>
            <a:fld id="{E78C6CCD-222F-D147-93D2-DB5D30BDFD21}" type="slidenum">
              <a:rPr lang="en-US" smtClean="0"/>
              <a:pPr/>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39" name="Picture 38"/>
          <p:cNvPicPr>
            <a:picLocks noChangeAspect="1"/>
          </p:cNvPicPr>
          <p:nvPr userDrawn="1"/>
        </p:nvPicPr>
        <p:blipFill>
          <a:blip r:embed="rId2"/>
          <a:stretch>
            <a:fillRect/>
          </a:stretch>
        </p:blipFill>
        <p:spPr>
          <a:xfrm>
            <a:off x="2908300" y="3570325"/>
            <a:ext cx="3327400" cy="502506"/>
          </a:xfrm>
          <a:prstGeom prst="rect">
            <a:avLst/>
          </a:prstGeom>
        </p:spPr>
      </p:pic>
      <p:cxnSp>
        <p:nvCxnSpPr>
          <p:cNvPr id="32" name="Straight Arrow Connector 31"/>
          <p:cNvCxnSpPr/>
          <p:nvPr userDrawn="1"/>
        </p:nvCxnSpPr>
        <p:spPr>
          <a:xfrm flipH="1">
            <a:off x="4572000" y="4052401"/>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3016250" y="2110084"/>
            <a:ext cx="3111500" cy="369332"/>
          </a:xfrm>
          <a:prstGeom prst="rect">
            <a:avLst/>
          </a:prstGeom>
          <a:noFill/>
        </p:spPr>
        <p:txBody>
          <a:bodyPr wrap="square" rtlCol="0">
            <a:spAutoFit/>
          </a:bodyPr>
          <a:lstStyle/>
          <a:p>
            <a:pPr algn="ctr"/>
            <a:r>
              <a:rPr lang="en-US" b="0" dirty="0" smtClean="0">
                <a:solidFill>
                  <a:schemeClr val="bg1"/>
                </a:solidFill>
              </a:rPr>
              <a:t>Controlling Interest Basis</a:t>
            </a:r>
            <a:endParaRPr lang="en-US" b="0" dirty="0">
              <a:solidFill>
                <a:schemeClr val="bg1"/>
              </a:solidFill>
            </a:endParaRPr>
          </a:p>
        </p:txBody>
      </p:sp>
      <p:sp>
        <p:nvSpPr>
          <p:cNvPr id="21" name="TextBox 20"/>
          <p:cNvSpPr txBox="1"/>
          <p:nvPr userDrawn="1"/>
        </p:nvSpPr>
        <p:spPr>
          <a:xfrm>
            <a:off x="2908300" y="5173133"/>
            <a:ext cx="3327400" cy="369332"/>
          </a:xfrm>
          <a:prstGeom prst="rect">
            <a:avLst/>
          </a:prstGeom>
          <a:noFill/>
        </p:spPr>
        <p:txBody>
          <a:bodyPr wrap="square" rtlCol="0">
            <a:spAutoFit/>
          </a:bodyPr>
          <a:lstStyle/>
          <a:p>
            <a:pPr lvl="0" algn="ctr"/>
            <a:r>
              <a:rPr lang="en-US" b="0" dirty="0" smtClean="0">
                <a:solidFill>
                  <a:srgbClr val="FFFFFF"/>
                </a:solidFill>
              </a:rPr>
              <a:t>Nonmarketable Minority Value</a:t>
            </a:r>
            <a:endParaRPr lang="en-US" b="0" dirty="0">
              <a:solidFill>
                <a:srgbClr val="FFFFFF"/>
              </a:solidFill>
            </a:endParaRPr>
          </a:p>
        </p:txBody>
      </p:sp>
      <p:sp>
        <p:nvSpPr>
          <p:cNvPr id="23" name="TextBox 22"/>
          <p:cNvSpPr txBox="1"/>
          <p:nvPr userDrawn="1"/>
        </p:nvSpPr>
        <p:spPr>
          <a:xfrm>
            <a:off x="2908300" y="3636502"/>
            <a:ext cx="3327400" cy="369332"/>
          </a:xfrm>
          <a:prstGeom prst="rect">
            <a:avLst/>
          </a:prstGeom>
          <a:noFill/>
        </p:spPr>
        <p:txBody>
          <a:bodyPr wrap="square" rtlCol="0">
            <a:spAutoFit/>
          </a:bodyPr>
          <a:lstStyle/>
          <a:p>
            <a:pPr lvl="0" algn="ctr"/>
            <a:r>
              <a:rPr lang="en-US" b="0" dirty="0" smtClean="0">
                <a:solidFill>
                  <a:srgbClr val="FFFFFF"/>
                </a:solidFill>
              </a:rPr>
              <a:t>Marketable Minority Value</a:t>
            </a:r>
            <a:endParaRPr lang="en-US" b="0" dirty="0">
              <a:solidFill>
                <a:srgbClr val="FFFFFF"/>
              </a:solidFill>
            </a:endParaRPr>
          </a:p>
        </p:txBody>
      </p:sp>
      <p:sp>
        <p:nvSpPr>
          <p:cNvPr id="28" name="TextBox 27"/>
          <p:cNvSpPr txBox="1"/>
          <p:nvPr userDrawn="1"/>
        </p:nvSpPr>
        <p:spPr>
          <a:xfrm>
            <a:off x="1097500" y="4193263"/>
            <a:ext cx="3327400" cy="307777"/>
          </a:xfrm>
          <a:prstGeom prst="rect">
            <a:avLst/>
          </a:prstGeom>
          <a:noFill/>
        </p:spPr>
        <p:txBody>
          <a:bodyPr wrap="square" rtlCol="0">
            <a:spAutoFit/>
          </a:bodyPr>
          <a:lstStyle/>
          <a:p>
            <a:pPr lvl="0" algn="r"/>
            <a:r>
              <a:rPr lang="en-US" sz="1400" b="1" dirty="0" smtClean="0">
                <a:solidFill>
                  <a:srgbClr val="1D3659"/>
                </a:solidFill>
              </a:rPr>
              <a:t>Marketability Discount</a:t>
            </a:r>
            <a:endParaRPr lang="en-US" sz="1400" b="1" dirty="0">
              <a:solidFill>
                <a:srgbClr val="1D3659"/>
              </a:solidFill>
            </a:endParaRPr>
          </a:p>
        </p:txBody>
      </p:sp>
      <p:sp>
        <p:nvSpPr>
          <p:cNvPr id="30" name="TextBox 29"/>
          <p:cNvSpPr txBox="1"/>
          <p:nvPr userDrawn="1"/>
        </p:nvSpPr>
        <p:spPr>
          <a:xfrm>
            <a:off x="551400" y="3146029"/>
            <a:ext cx="3327400" cy="307777"/>
          </a:xfrm>
          <a:prstGeom prst="rect">
            <a:avLst/>
          </a:prstGeom>
          <a:noFill/>
        </p:spPr>
        <p:txBody>
          <a:bodyPr wrap="square" rtlCol="0">
            <a:spAutoFit/>
          </a:bodyPr>
          <a:lstStyle/>
          <a:p>
            <a:pPr lvl="0" algn="r"/>
            <a:r>
              <a:rPr lang="en-US" sz="1400" b="1" dirty="0" smtClean="0">
                <a:solidFill>
                  <a:srgbClr val="1D3659"/>
                </a:solidFill>
              </a:rPr>
              <a:t> Control Premium</a:t>
            </a:r>
            <a:endParaRPr lang="en-US" sz="1400" b="1" dirty="0">
              <a:solidFill>
                <a:srgbClr val="1D3659"/>
              </a:solidFill>
            </a:endParaRPr>
          </a:p>
        </p:txBody>
      </p:sp>
      <p:sp>
        <p:nvSpPr>
          <p:cNvPr id="34" name="TextBox 33"/>
          <p:cNvSpPr txBox="1"/>
          <p:nvPr userDrawn="1"/>
        </p:nvSpPr>
        <p:spPr>
          <a:xfrm>
            <a:off x="5285314" y="2676129"/>
            <a:ext cx="3327400" cy="307777"/>
          </a:xfrm>
          <a:prstGeom prst="rect">
            <a:avLst/>
          </a:prstGeom>
          <a:noFill/>
        </p:spPr>
        <p:txBody>
          <a:bodyPr wrap="square" rtlCol="0">
            <a:spAutoFit/>
          </a:bodyPr>
          <a:lstStyle/>
          <a:p>
            <a:pPr lvl="0"/>
            <a:r>
              <a:rPr lang="en-US" sz="1400" b="1" dirty="0" smtClean="0">
                <a:solidFill>
                  <a:srgbClr val="1D3659"/>
                </a:solidFill>
              </a:rPr>
              <a:t>Minority Interest Discount</a:t>
            </a:r>
            <a:endParaRPr lang="en-US" sz="1400" b="1" dirty="0">
              <a:solidFill>
                <a:srgbClr val="1D3659"/>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V Expanded Option 1">
    <p:spTree>
      <p:nvGrpSpPr>
        <p:cNvPr id="1" name=""/>
        <p:cNvGrpSpPr/>
        <p:nvPr/>
      </p:nvGrpSpPr>
      <p:grpSpPr>
        <a:xfrm>
          <a:off x="0" y="0"/>
          <a:ext cx="0" cy="0"/>
          <a:chOff x="0" y="0"/>
          <a:chExt cx="0" cy="0"/>
        </a:xfrm>
      </p:grpSpPr>
      <p:cxnSp>
        <p:nvCxnSpPr>
          <p:cNvPr id="34" name="Straight Arrow Connector 33"/>
          <p:cNvCxnSpPr/>
          <p:nvPr userDrawn="1"/>
        </p:nvCxnSpPr>
        <p:spPr>
          <a:xfrm flipH="1">
            <a:off x="6587065" y="3529211"/>
            <a:ext cx="0" cy="711200"/>
          </a:xfrm>
          <a:prstGeom prst="straightConnector1">
            <a:avLst/>
          </a:prstGeom>
          <a:ln w="38100" cmpd="sng">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userDrawn="1"/>
        </p:nvCxnSpPr>
        <p:spPr>
          <a:xfrm flipH="1">
            <a:off x="2552700" y="3490626"/>
            <a:ext cx="0" cy="711200"/>
          </a:xfrm>
          <a:prstGeom prst="straightConnector1">
            <a:avLst/>
          </a:prstGeom>
          <a:ln w="38100" cmpd="sng">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userDrawn="1"/>
        </p:nvCxnSpPr>
        <p:spPr>
          <a:xfrm flipH="1">
            <a:off x="5100100" y="4339056"/>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userDrawn="1"/>
        </p:nvCxnSpPr>
        <p:spPr>
          <a:xfrm flipV="1">
            <a:off x="4043901" y="26395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userDrawn="1"/>
        </p:nvPicPr>
        <p:blipFill>
          <a:blip r:embed="rId2"/>
          <a:stretch>
            <a:fillRect/>
          </a:stretch>
        </p:blipFill>
        <p:spPr>
          <a:xfrm>
            <a:off x="2908300" y="2038223"/>
            <a:ext cx="3327400" cy="502506"/>
          </a:xfrm>
          <a:prstGeom prst="rect">
            <a:avLst/>
          </a:prstGeom>
        </p:spPr>
      </p:pic>
      <p:pic>
        <p:nvPicPr>
          <p:cNvPr id="37" name="Picture 36"/>
          <p:cNvPicPr>
            <a:picLocks noChangeAspect="1"/>
          </p:cNvPicPr>
          <p:nvPr userDrawn="1"/>
        </p:nvPicPr>
        <p:blipFill>
          <a:blip r:embed="rId2"/>
          <a:stretch>
            <a:fillRect/>
          </a:stretch>
        </p:blipFill>
        <p:spPr>
          <a:xfrm>
            <a:off x="2908300" y="5102427"/>
            <a:ext cx="3327400" cy="502506"/>
          </a:xfrm>
          <a:prstGeom prst="rect">
            <a:avLst/>
          </a:prstGeom>
        </p:spPr>
      </p:pic>
      <p:sp>
        <p:nvSpPr>
          <p:cNvPr id="2" name="Title 1"/>
          <p:cNvSpPr>
            <a:spLocks noGrp="1"/>
          </p:cNvSpPr>
          <p:nvPr userDrawn="1">
            <p:ph type="title" hasCustomPrompt="1"/>
          </p:nvPr>
        </p:nvSpPr>
        <p:spPr/>
        <p:txBody>
          <a:bodyPr/>
          <a:lstStyle/>
          <a:p>
            <a:r>
              <a:rPr lang="en-US" dirty="0" smtClean="0"/>
              <a:t>Levels of Value</a:t>
            </a:r>
            <a:endParaRPr lang="en-US" dirty="0"/>
          </a:p>
        </p:txBody>
      </p:sp>
      <p:sp>
        <p:nvSpPr>
          <p:cNvPr id="3" name="Footer Placeholder 2"/>
          <p:cNvSpPr>
            <a:spLocks noGrp="1"/>
          </p:cNvSpPr>
          <p:nvPr userDrawn="1">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userDrawn="1">
            <p:ph type="sldNum" sz="quarter" idx="11"/>
          </p:nvPr>
        </p:nvSpPr>
        <p:spPr/>
        <p:txBody>
          <a:bodyPr/>
          <a:lstStyle/>
          <a:p>
            <a:fld id="{E78C6CCD-222F-D147-93D2-DB5D30BDFD21}" type="slidenum">
              <a:rPr lang="en-US" smtClean="0"/>
              <a:pPr/>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grpSp>
        <p:nvGrpSpPr>
          <p:cNvPr id="6" name="Group 5"/>
          <p:cNvGrpSpPr/>
          <p:nvPr userDrawn="1"/>
        </p:nvGrpSpPr>
        <p:grpSpPr>
          <a:xfrm>
            <a:off x="2717800" y="3361677"/>
            <a:ext cx="3708400" cy="974412"/>
            <a:chOff x="2654300" y="3361677"/>
            <a:chExt cx="3708400" cy="974412"/>
          </a:xfrm>
        </p:grpSpPr>
        <p:pic>
          <p:nvPicPr>
            <p:cNvPr id="39" name="Picture 38"/>
            <p:cNvPicPr>
              <a:picLocks noChangeAspect="1"/>
            </p:cNvPicPr>
            <p:nvPr userDrawn="1"/>
          </p:nvPicPr>
          <p:blipFill>
            <a:blip r:embed="rId2"/>
            <a:stretch>
              <a:fillRect/>
            </a:stretch>
          </p:blipFill>
          <p:spPr>
            <a:xfrm>
              <a:off x="3035300" y="3833583"/>
              <a:ext cx="3327400" cy="502506"/>
            </a:xfrm>
            <a:prstGeom prst="rect">
              <a:avLst/>
            </a:prstGeom>
          </p:spPr>
        </p:pic>
        <p:pic>
          <p:nvPicPr>
            <p:cNvPr id="17" name="Picture 16"/>
            <p:cNvPicPr>
              <a:picLocks noChangeAspect="1"/>
            </p:cNvPicPr>
            <p:nvPr userDrawn="1"/>
          </p:nvPicPr>
          <p:blipFill>
            <a:blip r:embed="rId2"/>
            <a:stretch>
              <a:fillRect/>
            </a:stretch>
          </p:blipFill>
          <p:spPr>
            <a:xfrm>
              <a:off x="2654300" y="3361677"/>
              <a:ext cx="3327400" cy="502506"/>
            </a:xfrm>
            <a:prstGeom prst="rect">
              <a:avLst/>
            </a:prstGeom>
          </p:spPr>
        </p:pic>
      </p:grpSp>
      <p:sp>
        <p:nvSpPr>
          <p:cNvPr id="32" name="TextBox 31"/>
          <p:cNvSpPr txBox="1"/>
          <p:nvPr userDrawn="1"/>
        </p:nvSpPr>
        <p:spPr>
          <a:xfrm>
            <a:off x="546100" y="2927152"/>
            <a:ext cx="3327400" cy="307777"/>
          </a:xfrm>
          <a:prstGeom prst="rect">
            <a:avLst/>
          </a:prstGeom>
          <a:noFill/>
        </p:spPr>
        <p:txBody>
          <a:bodyPr wrap="square" rtlCol="0">
            <a:spAutoFit/>
          </a:bodyPr>
          <a:lstStyle/>
          <a:p>
            <a:pPr lvl="0" algn="r"/>
            <a:r>
              <a:rPr lang="en-US" sz="1400" b="1" dirty="0" smtClean="0">
                <a:solidFill>
                  <a:srgbClr val="1D3659"/>
                </a:solidFill>
              </a:rPr>
              <a:t>Strategic Control Premium</a:t>
            </a:r>
            <a:endParaRPr lang="en-US" sz="1400" b="1" dirty="0">
              <a:solidFill>
                <a:srgbClr val="1D3659"/>
              </a:solidFill>
            </a:endParaRPr>
          </a:p>
        </p:txBody>
      </p:sp>
      <p:sp>
        <p:nvSpPr>
          <p:cNvPr id="35" name="TextBox 34"/>
          <p:cNvSpPr txBox="1"/>
          <p:nvPr userDrawn="1"/>
        </p:nvSpPr>
        <p:spPr>
          <a:xfrm>
            <a:off x="1142999" y="3490079"/>
            <a:ext cx="1176863" cy="738664"/>
          </a:xfrm>
          <a:prstGeom prst="rect">
            <a:avLst/>
          </a:prstGeom>
          <a:noFill/>
        </p:spPr>
        <p:txBody>
          <a:bodyPr wrap="square" rtlCol="0">
            <a:spAutoFit/>
          </a:bodyPr>
          <a:lstStyle/>
          <a:p>
            <a:pPr lvl="0" algn="r"/>
            <a:r>
              <a:rPr lang="en-US" sz="1400" b="1" dirty="0" smtClean="0">
                <a:solidFill>
                  <a:srgbClr val="1D3659"/>
                </a:solidFill>
              </a:rPr>
              <a:t>Financial</a:t>
            </a:r>
          </a:p>
          <a:p>
            <a:pPr lvl="0" algn="r"/>
            <a:r>
              <a:rPr lang="en-US" sz="1400" b="1" dirty="0" smtClean="0">
                <a:solidFill>
                  <a:srgbClr val="1D3659"/>
                </a:solidFill>
              </a:rPr>
              <a:t>Control </a:t>
            </a:r>
          </a:p>
          <a:p>
            <a:pPr lvl="0" algn="r"/>
            <a:r>
              <a:rPr lang="en-US" sz="1400" b="1" dirty="0" smtClean="0">
                <a:solidFill>
                  <a:srgbClr val="1D3659"/>
                </a:solidFill>
              </a:rPr>
              <a:t>Premium</a:t>
            </a:r>
            <a:endParaRPr lang="en-US" sz="1400" b="1" dirty="0">
              <a:solidFill>
                <a:srgbClr val="1D3659"/>
              </a:solidFill>
            </a:endParaRPr>
          </a:p>
        </p:txBody>
      </p:sp>
      <p:sp>
        <p:nvSpPr>
          <p:cNvPr id="38" name="TextBox 37"/>
          <p:cNvSpPr txBox="1"/>
          <p:nvPr userDrawn="1"/>
        </p:nvSpPr>
        <p:spPr>
          <a:xfrm>
            <a:off x="6765913" y="3549641"/>
            <a:ext cx="1176863" cy="738664"/>
          </a:xfrm>
          <a:prstGeom prst="rect">
            <a:avLst/>
          </a:prstGeom>
          <a:noFill/>
        </p:spPr>
        <p:txBody>
          <a:bodyPr wrap="square" rtlCol="0">
            <a:spAutoFit/>
          </a:bodyPr>
          <a:lstStyle/>
          <a:p>
            <a:pPr lvl="0"/>
            <a:r>
              <a:rPr lang="en-US" sz="1400" b="1" dirty="0" smtClean="0">
                <a:solidFill>
                  <a:srgbClr val="1D3659"/>
                </a:solidFill>
              </a:rPr>
              <a:t>Minority </a:t>
            </a:r>
            <a:br>
              <a:rPr lang="en-US" sz="1400" b="1" dirty="0" smtClean="0">
                <a:solidFill>
                  <a:srgbClr val="1D3659"/>
                </a:solidFill>
              </a:rPr>
            </a:br>
            <a:r>
              <a:rPr lang="en-US" sz="1400" b="1" dirty="0" smtClean="0">
                <a:solidFill>
                  <a:srgbClr val="1D3659"/>
                </a:solidFill>
              </a:rPr>
              <a:t>Interest Discount</a:t>
            </a:r>
            <a:endParaRPr lang="en-US" sz="1400" b="1" dirty="0">
              <a:solidFill>
                <a:srgbClr val="1D3659"/>
              </a:solidFill>
            </a:endParaRPr>
          </a:p>
        </p:txBody>
      </p:sp>
      <p:sp>
        <p:nvSpPr>
          <p:cNvPr id="42" name="TextBox 41"/>
          <p:cNvSpPr txBox="1"/>
          <p:nvPr userDrawn="1"/>
        </p:nvSpPr>
        <p:spPr>
          <a:xfrm>
            <a:off x="5336115" y="4504156"/>
            <a:ext cx="3327400" cy="307777"/>
          </a:xfrm>
          <a:prstGeom prst="rect">
            <a:avLst/>
          </a:prstGeom>
          <a:noFill/>
        </p:spPr>
        <p:txBody>
          <a:bodyPr wrap="square" rtlCol="0">
            <a:spAutoFit/>
          </a:bodyPr>
          <a:lstStyle/>
          <a:p>
            <a:pPr lvl="0"/>
            <a:r>
              <a:rPr lang="en-US" sz="1400" b="1" dirty="0" smtClean="0">
                <a:solidFill>
                  <a:srgbClr val="1D3659"/>
                </a:solidFill>
              </a:rPr>
              <a:t>Marketability Discount</a:t>
            </a:r>
            <a:endParaRPr lang="en-US" sz="1400" b="1" dirty="0">
              <a:solidFill>
                <a:srgbClr val="1D3659"/>
              </a:solidFill>
            </a:endParaRPr>
          </a:p>
        </p:txBody>
      </p:sp>
      <p:sp>
        <p:nvSpPr>
          <p:cNvPr id="47" name="TextBox 46"/>
          <p:cNvSpPr txBox="1"/>
          <p:nvPr userDrawn="1"/>
        </p:nvSpPr>
        <p:spPr>
          <a:xfrm>
            <a:off x="3098800" y="3907763"/>
            <a:ext cx="3327400" cy="369332"/>
          </a:xfrm>
          <a:prstGeom prst="rect">
            <a:avLst/>
          </a:prstGeom>
          <a:noFill/>
        </p:spPr>
        <p:txBody>
          <a:bodyPr wrap="square" rtlCol="0">
            <a:spAutoFit/>
          </a:bodyPr>
          <a:lstStyle/>
          <a:p>
            <a:pPr lvl="0" algn="ctr"/>
            <a:r>
              <a:rPr lang="en-US" b="0" dirty="0" smtClean="0">
                <a:solidFill>
                  <a:srgbClr val="FFFFFF"/>
                </a:solidFill>
              </a:rPr>
              <a:t>Marketable Minority Value</a:t>
            </a:r>
            <a:endParaRPr lang="en-US" b="0" dirty="0">
              <a:solidFill>
                <a:srgbClr val="FFFFFF"/>
              </a:solidFill>
            </a:endParaRPr>
          </a:p>
        </p:txBody>
      </p:sp>
      <p:sp>
        <p:nvSpPr>
          <p:cNvPr id="48" name="TextBox 47"/>
          <p:cNvSpPr txBox="1"/>
          <p:nvPr userDrawn="1"/>
        </p:nvSpPr>
        <p:spPr>
          <a:xfrm>
            <a:off x="2908300" y="5174623"/>
            <a:ext cx="3327400" cy="369332"/>
          </a:xfrm>
          <a:prstGeom prst="rect">
            <a:avLst/>
          </a:prstGeom>
          <a:noFill/>
        </p:spPr>
        <p:txBody>
          <a:bodyPr wrap="square" rtlCol="0">
            <a:spAutoFit/>
          </a:bodyPr>
          <a:lstStyle/>
          <a:p>
            <a:pPr lvl="0" algn="ctr"/>
            <a:r>
              <a:rPr lang="en-US" b="0" dirty="0" smtClean="0">
                <a:solidFill>
                  <a:srgbClr val="FFFFFF"/>
                </a:solidFill>
              </a:rPr>
              <a:t>Nonmarketable Minority Value</a:t>
            </a:r>
            <a:endParaRPr lang="en-US" b="0" dirty="0">
              <a:solidFill>
                <a:srgbClr val="FFFFFF"/>
              </a:solidFill>
            </a:endParaRPr>
          </a:p>
        </p:txBody>
      </p:sp>
      <p:sp>
        <p:nvSpPr>
          <p:cNvPr id="49" name="TextBox 48"/>
          <p:cNvSpPr txBox="1"/>
          <p:nvPr userDrawn="1"/>
        </p:nvSpPr>
        <p:spPr>
          <a:xfrm>
            <a:off x="2717800" y="3426151"/>
            <a:ext cx="3327400" cy="369332"/>
          </a:xfrm>
          <a:prstGeom prst="rect">
            <a:avLst/>
          </a:prstGeom>
          <a:noFill/>
        </p:spPr>
        <p:txBody>
          <a:bodyPr wrap="square" rtlCol="0">
            <a:spAutoFit/>
          </a:bodyPr>
          <a:lstStyle/>
          <a:p>
            <a:pPr lvl="0" algn="ctr"/>
            <a:r>
              <a:rPr lang="en-US" dirty="0" smtClean="0">
                <a:solidFill>
                  <a:schemeClr val="bg1"/>
                </a:solidFill>
              </a:rPr>
              <a:t>Control (Financial) Value</a:t>
            </a:r>
            <a:endParaRPr lang="en-US" dirty="0">
              <a:solidFill>
                <a:schemeClr val="bg1"/>
              </a:solidFill>
            </a:endParaRPr>
          </a:p>
        </p:txBody>
      </p:sp>
      <p:sp>
        <p:nvSpPr>
          <p:cNvPr id="50" name="TextBox 49"/>
          <p:cNvSpPr txBox="1"/>
          <p:nvPr userDrawn="1"/>
        </p:nvSpPr>
        <p:spPr>
          <a:xfrm>
            <a:off x="2908300" y="2099981"/>
            <a:ext cx="3327400" cy="369332"/>
          </a:xfrm>
          <a:prstGeom prst="rect">
            <a:avLst/>
          </a:prstGeom>
          <a:noFill/>
        </p:spPr>
        <p:txBody>
          <a:bodyPr wrap="square" rtlCol="0">
            <a:spAutoFit/>
          </a:bodyPr>
          <a:lstStyle/>
          <a:p>
            <a:pPr lvl="0" algn="ctr"/>
            <a:r>
              <a:rPr lang="en-US" dirty="0" smtClean="0">
                <a:solidFill>
                  <a:schemeClr val="bg1"/>
                </a:solidFill>
              </a:rPr>
              <a:t>Control (Strategic) Value</a:t>
            </a:r>
            <a:endParaRPr lang="en-US" dirty="0">
              <a:solidFill>
                <a:schemeClr val="bg1"/>
              </a:solidFill>
            </a:endParaRPr>
          </a:p>
        </p:txBody>
      </p:sp>
      <p:sp>
        <p:nvSpPr>
          <p:cNvPr id="24"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V Expanded Option 2">
    <p:spTree>
      <p:nvGrpSpPr>
        <p:cNvPr id="1" name=""/>
        <p:cNvGrpSpPr/>
        <p:nvPr/>
      </p:nvGrpSpPr>
      <p:grpSpPr>
        <a:xfrm>
          <a:off x="0" y="0"/>
          <a:ext cx="0" cy="0"/>
          <a:chOff x="0" y="0"/>
          <a:chExt cx="0" cy="0"/>
        </a:xfrm>
      </p:grpSpPr>
      <p:cxnSp>
        <p:nvCxnSpPr>
          <p:cNvPr id="33" name="Straight Arrow Connector 32"/>
          <p:cNvCxnSpPr/>
          <p:nvPr userDrawn="1"/>
        </p:nvCxnSpPr>
        <p:spPr>
          <a:xfrm flipH="1">
            <a:off x="4482051" y="4339056"/>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3543300" y="3338018"/>
            <a:ext cx="2057400" cy="991513"/>
            <a:chOff x="3643851" y="3338018"/>
            <a:chExt cx="2057400" cy="991513"/>
          </a:xfrm>
        </p:grpSpPr>
        <p:cxnSp>
          <p:nvCxnSpPr>
            <p:cNvPr id="34" name="Straight Arrow Connector 33"/>
            <p:cNvCxnSpPr/>
            <p:nvPr userDrawn="1"/>
          </p:nvCxnSpPr>
          <p:spPr>
            <a:xfrm flipH="1">
              <a:off x="5472651" y="33380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userDrawn="1"/>
          </p:nvCxnSpPr>
          <p:spPr>
            <a:xfrm flipV="1">
              <a:off x="5701251" y="3618331"/>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userDrawn="1"/>
          </p:nvCxnSpPr>
          <p:spPr>
            <a:xfrm flipH="1">
              <a:off x="3643851" y="33380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userDrawn="1"/>
          </p:nvCxnSpPr>
          <p:spPr>
            <a:xfrm flipV="1">
              <a:off x="3872451" y="3618331"/>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7" name="Straight Arrow Connector 26"/>
          <p:cNvCxnSpPr/>
          <p:nvPr userDrawn="1"/>
        </p:nvCxnSpPr>
        <p:spPr>
          <a:xfrm flipV="1">
            <a:off x="4482051" y="2626818"/>
            <a:ext cx="0" cy="711200"/>
          </a:xfrm>
          <a:prstGeom prst="straightConnector1">
            <a:avLst/>
          </a:prstGeom>
          <a:ln w="38100" cmpd="sng">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userDrawn="1"/>
        </p:nvPicPr>
        <p:blipFill>
          <a:blip r:embed="rId2"/>
          <a:stretch>
            <a:fillRect/>
          </a:stretch>
        </p:blipFill>
        <p:spPr>
          <a:xfrm>
            <a:off x="2908300" y="2038223"/>
            <a:ext cx="3327400" cy="502506"/>
          </a:xfrm>
          <a:prstGeom prst="rect">
            <a:avLst/>
          </a:prstGeom>
        </p:spPr>
      </p:pic>
      <p:pic>
        <p:nvPicPr>
          <p:cNvPr id="39" name="Picture 38"/>
          <p:cNvPicPr>
            <a:picLocks noChangeAspect="1"/>
          </p:cNvPicPr>
          <p:nvPr userDrawn="1"/>
        </p:nvPicPr>
        <p:blipFill>
          <a:blip r:embed="rId2"/>
          <a:stretch>
            <a:fillRect/>
          </a:stretch>
        </p:blipFill>
        <p:spPr>
          <a:xfrm>
            <a:off x="2908300" y="4087803"/>
            <a:ext cx="3327400" cy="502506"/>
          </a:xfrm>
          <a:prstGeom prst="rect">
            <a:avLst/>
          </a:prstGeom>
        </p:spPr>
      </p:pic>
      <p:pic>
        <p:nvPicPr>
          <p:cNvPr id="37" name="Picture 36"/>
          <p:cNvPicPr>
            <a:picLocks noChangeAspect="1"/>
          </p:cNvPicPr>
          <p:nvPr userDrawn="1"/>
        </p:nvPicPr>
        <p:blipFill>
          <a:blip r:embed="rId2"/>
          <a:stretch>
            <a:fillRect/>
          </a:stretch>
        </p:blipFill>
        <p:spPr>
          <a:xfrm>
            <a:off x="2908300" y="5102427"/>
            <a:ext cx="3327400" cy="502506"/>
          </a:xfrm>
          <a:prstGeom prst="rect">
            <a:avLst/>
          </a:prstGeom>
        </p:spPr>
      </p:pic>
      <p:sp>
        <p:nvSpPr>
          <p:cNvPr id="2" name="Title 1"/>
          <p:cNvSpPr>
            <a:spLocks noGrp="1"/>
          </p:cNvSpPr>
          <p:nvPr>
            <p:ph type="title" hasCustomPrompt="1"/>
          </p:nvPr>
        </p:nvSpPr>
        <p:spPr/>
        <p:txBody>
          <a:bodyPr/>
          <a:lstStyle/>
          <a:p>
            <a:r>
              <a:rPr lang="en-US" dirty="0" smtClean="0"/>
              <a:t>Levels of Value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17" name="Picture 16"/>
          <p:cNvPicPr>
            <a:picLocks noChangeAspect="1"/>
          </p:cNvPicPr>
          <p:nvPr userDrawn="1"/>
        </p:nvPicPr>
        <p:blipFill>
          <a:blip r:embed="rId2"/>
          <a:stretch>
            <a:fillRect/>
          </a:stretch>
        </p:blipFill>
        <p:spPr>
          <a:xfrm>
            <a:off x="2908300" y="3075927"/>
            <a:ext cx="3327400" cy="502506"/>
          </a:xfrm>
          <a:prstGeom prst="rect">
            <a:avLst/>
          </a:prstGeom>
        </p:spPr>
      </p:pic>
      <p:sp>
        <p:nvSpPr>
          <p:cNvPr id="41" name="TextBox 40"/>
          <p:cNvSpPr txBox="1"/>
          <p:nvPr userDrawn="1"/>
        </p:nvSpPr>
        <p:spPr>
          <a:xfrm>
            <a:off x="2908300" y="4167090"/>
            <a:ext cx="3327400" cy="369332"/>
          </a:xfrm>
          <a:prstGeom prst="rect">
            <a:avLst/>
          </a:prstGeom>
          <a:noFill/>
        </p:spPr>
        <p:txBody>
          <a:bodyPr wrap="square" rtlCol="0">
            <a:spAutoFit/>
          </a:bodyPr>
          <a:lstStyle/>
          <a:p>
            <a:pPr lvl="0" algn="ctr"/>
            <a:r>
              <a:rPr lang="en-US" b="0" dirty="0" smtClean="0">
                <a:solidFill>
                  <a:srgbClr val="FFFFFF"/>
                </a:solidFill>
              </a:rPr>
              <a:t>Marketable Minority Value</a:t>
            </a:r>
            <a:endParaRPr lang="en-US" b="0" dirty="0">
              <a:solidFill>
                <a:srgbClr val="FFFFFF"/>
              </a:solidFill>
            </a:endParaRPr>
          </a:p>
        </p:txBody>
      </p:sp>
      <p:sp>
        <p:nvSpPr>
          <p:cNvPr id="44" name="TextBox 43"/>
          <p:cNvSpPr txBox="1"/>
          <p:nvPr userDrawn="1"/>
        </p:nvSpPr>
        <p:spPr>
          <a:xfrm>
            <a:off x="2908300" y="5174623"/>
            <a:ext cx="3327400" cy="369332"/>
          </a:xfrm>
          <a:prstGeom prst="rect">
            <a:avLst/>
          </a:prstGeom>
          <a:noFill/>
        </p:spPr>
        <p:txBody>
          <a:bodyPr wrap="square" rtlCol="0">
            <a:spAutoFit/>
          </a:bodyPr>
          <a:lstStyle/>
          <a:p>
            <a:pPr lvl="0" algn="ctr"/>
            <a:r>
              <a:rPr lang="en-US" b="0" dirty="0" smtClean="0">
                <a:solidFill>
                  <a:srgbClr val="FFFFFF"/>
                </a:solidFill>
              </a:rPr>
              <a:t>Nonmarketable Minority Value</a:t>
            </a:r>
            <a:endParaRPr lang="en-US" b="0" dirty="0">
              <a:solidFill>
                <a:srgbClr val="FFFFFF"/>
              </a:solidFill>
            </a:endParaRPr>
          </a:p>
        </p:txBody>
      </p:sp>
      <p:sp>
        <p:nvSpPr>
          <p:cNvPr id="45" name="TextBox 44"/>
          <p:cNvSpPr txBox="1"/>
          <p:nvPr userDrawn="1"/>
        </p:nvSpPr>
        <p:spPr>
          <a:xfrm>
            <a:off x="2908300" y="3140652"/>
            <a:ext cx="3327400" cy="369332"/>
          </a:xfrm>
          <a:prstGeom prst="rect">
            <a:avLst/>
          </a:prstGeom>
          <a:noFill/>
        </p:spPr>
        <p:txBody>
          <a:bodyPr wrap="square" rtlCol="0">
            <a:spAutoFit/>
          </a:bodyPr>
          <a:lstStyle/>
          <a:p>
            <a:pPr lvl="0" algn="ctr"/>
            <a:r>
              <a:rPr lang="en-US" dirty="0" smtClean="0">
                <a:solidFill>
                  <a:schemeClr val="bg1"/>
                </a:solidFill>
              </a:rPr>
              <a:t>Control (Financial) Value</a:t>
            </a:r>
            <a:endParaRPr lang="en-US" dirty="0">
              <a:solidFill>
                <a:schemeClr val="bg1"/>
              </a:solidFill>
            </a:endParaRPr>
          </a:p>
        </p:txBody>
      </p:sp>
      <p:sp>
        <p:nvSpPr>
          <p:cNvPr id="46" name="TextBox 45"/>
          <p:cNvSpPr txBox="1"/>
          <p:nvPr userDrawn="1"/>
        </p:nvSpPr>
        <p:spPr>
          <a:xfrm>
            <a:off x="2908300" y="2099981"/>
            <a:ext cx="3327400" cy="369332"/>
          </a:xfrm>
          <a:prstGeom prst="rect">
            <a:avLst/>
          </a:prstGeom>
          <a:noFill/>
        </p:spPr>
        <p:txBody>
          <a:bodyPr wrap="square" rtlCol="0">
            <a:spAutoFit/>
          </a:bodyPr>
          <a:lstStyle/>
          <a:p>
            <a:pPr lvl="0" algn="ctr"/>
            <a:r>
              <a:rPr lang="en-US" dirty="0" smtClean="0">
                <a:solidFill>
                  <a:schemeClr val="bg1"/>
                </a:solidFill>
              </a:rPr>
              <a:t>Control (Strategic) Value</a:t>
            </a:r>
            <a:endParaRPr lang="en-US" dirty="0">
              <a:solidFill>
                <a:schemeClr val="bg1"/>
              </a:solidFill>
            </a:endParaRPr>
          </a:p>
        </p:txBody>
      </p:sp>
      <p:sp>
        <p:nvSpPr>
          <p:cNvPr id="51" name="TextBox 50"/>
          <p:cNvSpPr txBox="1"/>
          <p:nvPr userDrawn="1"/>
        </p:nvSpPr>
        <p:spPr>
          <a:xfrm>
            <a:off x="709101" y="2652218"/>
            <a:ext cx="3327400" cy="307777"/>
          </a:xfrm>
          <a:prstGeom prst="rect">
            <a:avLst/>
          </a:prstGeom>
          <a:noFill/>
        </p:spPr>
        <p:txBody>
          <a:bodyPr wrap="square" rtlCol="0">
            <a:spAutoFit/>
          </a:bodyPr>
          <a:lstStyle/>
          <a:p>
            <a:pPr lvl="0" algn="r"/>
            <a:r>
              <a:rPr lang="en-US" sz="1400" b="1" dirty="0" smtClean="0">
                <a:solidFill>
                  <a:srgbClr val="1D3659"/>
                </a:solidFill>
              </a:rPr>
              <a:t>Strategic Control Premium</a:t>
            </a:r>
            <a:endParaRPr lang="en-US" sz="1400" b="1" dirty="0">
              <a:solidFill>
                <a:srgbClr val="1D3659"/>
              </a:solidFill>
            </a:endParaRPr>
          </a:p>
        </p:txBody>
      </p:sp>
      <p:sp>
        <p:nvSpPr>
          <p:cNvPr id="52" name="TextBox 51"/>
          <p:cNvSpPr txBox="1"/>
          <p:nvPr userDrawn="1"/>
        </p:nvSpPr>
        <p:spPr>
          <a:xfrm>
            <a:off x="4726515" y="4683444"/>
            <a:ext cx="3327400" cy="307777"/>
          </a:xfrm>
          <a:prstGeom prst="rect">
            <a:avLst/>
          </a:prstGeom>
          <a:noFill/>
        </p:spPr>
        <p:txBody>
          <a:bodyPr wrap="square" rtlCol="0">
            <a:spAutoFit/>
          </a:bodyPr>
          <a:lstStyle/>
          <a:p>
            <a:pPr lvl="0"/>
            <a:r>
              <a:rPr lang="en-US" sz="1400" b="1" dirty="0" smtClean="0">
                <a:solidFill>
                  <a:srgbClr val="1D3659"/>
                </a:solidFill>
              </a:rPr>
              <a:t>Marketability Discount</a:t>
            </a:r>
            <a:endParaRPr lang="en-US" sz="1400" b="1" dirty="0">
              <a:solidFill>
                <a:srgbClr val="1D3659"/>
              </a:solidFill>
            </a:endParaRPr>
          </a:p>
        </p:txBody>
      </p:sp>
      <p:sp>
        <p:nvSpPr>
          <p:cNvPr id="53" name="TextBox 52"/>
          <p:cNvSpPr txBox="1"/>
          <p:nvPr userDrawn="1"/>
        </p:nvSpPr>
        <p:spPr>
          <a:xfrm>
            <a:off x="5788013" y="3696626"/>
            <a:ext cx="2987687" cy="307777"/>
          </a:xfrm>
          <a:prstGeom prst="rect">
            <a:avLst/>
          </a:prstGeom>
          <a:noFill/>
        </p:spPr>
        <p:txBody>
          <a:bodyPr wrap="square" rtlCol="0">
            <a:spAutoFit/>
          </a:bodyPr>
          <a:lstStyle/>
          <a:p>
            <a:pPr lvl="0"/>
            <a:r>
              <a:rPr lang="en-US" sz="1400" b="1" dirty="0" smtClean="0">
                <a:solidFill>
                  <a:srgbClr val="1D3659"/>
                </a:solidFill>
              </a:rPr>
              <a:t>Minority Interest Discount</a:t>
            </a:r>
            <a:endParaRPr lang="en-US" sz="1400" b="1" dirty="0">
              <a:solidFill>
                <a:srgbClr val="1D3659"/>
              </a:solidFill>
            </a:endParaRPr>
          </a:p>
        </p:txBody>
      </p:sp>
      <p:sp>
        <p:nvSpPr>
          <p:cNvPr id="54" name="TextBox 53"/>
          <p:cNvSpPr txBox="1"/>
          <p:nvPr userDrawn="1"/>
        </p:nvSpPr>
        <p:spPr>
          <a:xfrm>
            <a:off x="770470" y="3680918"/>
            <a:ext cx="2595031" cy="307777"/>
          </a:xfrm>
          <a:prstGeom prst="rect">
            <a:avLst/>
          </a:prstGeom>
          <a:noFill/>
        </p:spPr>
        <p:txBody>
          <a:bodyPr wrap="square" rtlCol="0">
            <a:spAutoFit/>
          </a:bodyPr>
          <a:lstStyle/>
          <a:p>
            <a:pPr lvl="0" algn="r"/>
            <a:r>
              <a:rPr lang="en-US" sz="1400" b="1" dirty="0" smtClean="0">
                <a:solidFill>
                  <a:srgbClr val="1D3659"/>
                </a:solidFill>
              </a:rPr>
              <a:t>Financial</a:t>
            </a:r>
            <a:r>
              <a:rPr lang="en-US" sz="1400" b="1" baseline="0" dirty="0" smtClean="0">
                <a:solidFill>
                  <a:srgbClr val="1D3659"/>
                </a:solidFill>
              </a:rPr>
              <a:t> </a:t>
            </a:r>
            <a:r>
              <a:rPr lang="en-US" sz="1400" b="1" dirty="0" smtClean="0">
                <a:solidFill>
                  <a:srgbClr val="1D3659"/>
                </a:solidFill>
              </a:rPr>
              <a:t>Control</a:t>
            </a:r>
            <a:r>
              <a:rPr lang="en-US" sz="1400" b="1" baseline="0" dirty="0" smtClean="0">
                <a:solidFill>
                  <a:srgbClr val="1D3659"/>
                </a:solidFill>
              </a:rPr>
              <a:t> </a:t>
            </a:r>
            <a:r>
              <a:rPr lang="en-US" sz="1400" b="1" dirty="0" smtClean="0">
                <a:solidFill>
                  <a:srgbClr val="1D3659"/>
                </a:solidFill>
              </a:rPr>
              <a:t>Premium</a:t>
            </a:r>
            <a:endParaRPr lang="en-US" sz="1400" b="1" dirty="0">
              <a:solidFill>
                <a:srgbClr val="1D3659"/>
              </a:solidFill>
            </a:endParaRPr>
          </a:p>
        </p:txBody>
      </p:sp>
      <p:sp>
        <p:nvSpPr>
          <p:cNvPr id="26"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sual - Arrows Combi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7" name="Rectangle 6"/>
          <p:cNvSpPr/>
          <p:nvPr userDrawn="1"/>
        </p:nvSpPr>
        <p:spPr>
          <a:xfrm>
            <a:off x="1770530" y="3436470"/>
            <a:ext cx="5602941" cy="2345764"/>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stretch>
            <a:fillRect/>
          </a:stretch>
        </p:blipFill>
        <p:spPr>
          <a:xfrm>
            <a:off x="457200" y="1795930"/>
            <a:ext cx="8229600" cy="1968500"/>
          </a:xfrm>
          <a:prstGeom prst="rect">
            <a:avLst/>
          </a:prstGeom>
        </p:spPr>
      </p:pic>
      <p:sp>
        <p:nvSpPr>
          <p:cNvPr id="9" name="Text Placeholder 8"/>
          <p:cNvSpPr>
            <a:spLocks noGrp="1"/>
          </p:cNvSpPr>
          <p:nvPr>
            <p:ph type="body" sz="quarter" idx="12" hasCustomPrompt="1"/>
          </p:nvPr>
        </p:nvSpPr>
        <p:spPr>
          <a:xfrm>
            <a:off x="457200" y="1808163"/>
            <a:ext cx="3898900" cy="376237"/>
          </a:xfrm>
        </p:spPr>
        <p:txBody>
          <a:bodyPr anchor="ctr">
            <a:noAutofit/>
          </a:bodyPr>
          <a:lstStyle>
            <a:lvl1pPr algn="ctr">
              <a:defRPr sz="2400">
                <a:solidFill>
                  <a:srgbClr val="00456B"/>
                </a:solidFill>
              </a:defRPr>
            </a:lvl1pPr>
          </a:lstStyle>
          <a:p>
            <a:pPr lvl="0"/>
            <a:r>
              <a:rPr lang="en-US" dirty="0" smtClean="0"/>
              <a:t>Text</a:t>
            </a:r>
            <a:endParaRPr lang="en-US" dirty="0"/>
          </a:p>
        </p:txBody>
      </p:sp>
      <p:sp>
        <p:nvSpPr>
          <p:cNvPr id="10" name="Text Placeholder 8"/>
          <p:cNvSpPr>
            <a:spLocks noGrp="1"/>
          </p:cNvSpPr>
          <p:nvPr>
            <p:ph type="body" sz="quarter" idx="13" hasCustomPrompt="1"/>
          </p:nvPr>
        </p:nvSpPr>
        <p:spPr>
          <a:xfrm>
            <a:off x="4787900" y="1808163"/>
            <a:ext cx="3898900" cy="376237"/>
          </a:xfrm>
        </p:spPr>
        <p:txBody>
          <a:bodyPr anchor="ctr">
            <a:noAutofit/>
          </a:bodyPr>
          <a:lstStyle>
            <a:lvl1pPr algn="ctr">
              <a:defRPr sz="2400">
                <a:solidFill>
                  <a:schemeClr val="bg1"/>
                </a:solidFill>
              </a:defRPr>
            </a:lvl1pPr>
          </a:lstStyle>
          <a:p>
            <a:pPr lvl="0"/>
            <a:r>
              <a:rPr lang="en-US" dirty="0" smtClean="0"/>
              <a:t>Text</a:t>
            </a:r>
            <a:endParaRPr lang="en-US" dirty="0"/>
          </a:p>
        </p:txBody>
      </p:sp>
      <p:sp>
        <p:nvSpPr>
          <p:cNvPr id="12" name="Content Placeholder 11"/>
          <p:cNvSpPr>
            <a:spLocks noGrp="1"/>
          </p:cNvSpPr>
          <p:nvPr>
            <p:ph sz="quarter" idx="14" hasCustomPrompt="1"/>
          </p:nvPr>
        </p:nvSpPr>
        <p:spPr>
          <a:xfrm>
            <a:off x="1770063" y="3436938"/>
            <a:ext cx="5603875" cy="2344737"/>
          </a:xfrm>
        </p:spPr>
        <p:txBody>
          <a:bodyPr anchor="ctr"/>
          <a:lstStyle>
            <a:lvl1pPr algn="ctr">
              <a:defRPr>
                <a:solidFill>
                  <a:srgbClr val="00456B"/>
                </a:solidFill>
              </a:defRPr>
            </a:lvl1pPr>
          </a:lstStyle>
          <a:p>
            <a:pPr lvl="0"/>
            <a:r>
              <a:rPr lang="en-US" dirty="0" smtClean="0"/>
              <a:t>Content</a:t>
            </a:r>
            <a:endParaRPr lang="en-US" dirty="0"/>
          </a:p>
        </p:txBody>
      </p:sp>
      <p:sp>
        <p:nvSpPr>
          <p:cNvPr id="14" name="Text Placeholder 7"/>
          <p:cNvSpPr>
            <a:spLocks noGrp="1"/>
          </p:cNvSpPr>
          <p:nvPr>
            <p:ph type="body" sz="quarter" idx="15"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2"/>
          </p:nvPr>
        </p:nvSpPr>
        <p:spPr/>
        <p:txBody>
          <a:bodyPr/>
          <a:lstStyle/>
          <a:p>
            <a:fld id="{E78C6CCD-222F-D147-93D2-DB5D30BDFD21}" type="slidenum">
              <a:rPr lang="en-US" smtClean="0"/>
              <a:t>‹#›</a:t>
            </a:fld>
            <a:endParaRPr lang="en-US" dirty="0"/>
          </a:p>
        </p:txBody>
      </p:sp>
      <p:sp>
        <p:nvSpPr>
          <p:cNvPr id="7" name="Content Placeholder 9"/>
          <p:cNvSpPr>
            <a:spLocks noGrp="1"/>
          </p:cNvSpPr>
          <p:nvPr>
            <p:ph sz="quarter" idx="16" hasCustomPrompt="1"/>
          </p:nvPr>
        </p:nvSpPr>
        <p:spPr>
          <a:xfrm>
            <a:off x="457200" y="375782"/>
            <a:ext cx="8229600" cy="5750380"/>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ext uri="{BB962C8B-B14F-4D97-AF65-F5344CB8AC3E}">
        <p14:creationId xmlns:p14="http://schemas.microsoft.com/office/powerpoint/2010/main" val="28866144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sual - Parts of Whole">
    <p:spTree>
      <p:nvGrpSpPr>
        <p:cNvPr id="1" name=""/>
        <p:cNvGrpSpPr/>
        <p:nvPr/>
      </p:nvGrpSpPr>
      <p:grpSpPr>
        <a:xfrm>
          <a:off x="0" y="0"/>
          <a:ext cx="0" cy="0"/>
          <a:chOff x="0" y="0"/>
          <a:chExt cx="0" cy="0"/>
        </a:xfrm>
      </p:grpSpPr>
      <p:sp>
        <p:nvSpPr>
          <p:cNvPr id="11" name="Rectangle 10"/>
          <p:cNvSpPr/>
          <p:nvPr userDrawn="1"/>
        </p:nvSpPr>
        <p:spPr>
          <a:xfrm>
            <a:off x="2336800" y="4203700"/>
            <a:ext cx="4470400" cy="167640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4038600" y="3644900"/>
            <a:ext cx="1066800" cy="8509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3"/>
          <a:stretch>
            <a:fillRect/>
          </a:stretch>
        </p:blipFill>
        <p:spPr>
          <a:xfrm>
            <a:off x="2127250" y="2425700"/>
            <a:ext cx="4889500" cy="1409700"/>
          </a:xfrm>
          <a:prstGeom prst="rect">
            <a:avLst/>
          </a:prstGeom>
        </p:spPr>
      </p:pic>
      <p:pic>
        <p:nvPicPr>
          <p:cNvPr id="6" name="Picture 5"/>
          <p:cNvPicPr>
            <a:picLocks noChangeAspect="1"/>
          </p:cNvPicPr>
          <p:nvPr userDrawn="1"/>
        </p:nvPicPr>
        <p:blipFill>
          <a:blip r:embed="rId4"/>
          <a:stretch>
            <a:fillRect/>
          </a:stretch>
        </p:blipFill>
        <p:spPr>
          <a:xfrm>
            <a:off x="1600200" y="2425700"/>
            <a:ext cx="1054100" cy="1066800"/>
          </a:xfrm>
          <a:prstGeom prst="rect">
            <a:avLst/>
          </a:prstGeom>
        </p:spPr>
      </p:pic>
      <p:pic>
        <p:nvPicPr>
          <p:cNvPr id="7" name="Picture 6"/>
          <p:cNvPicPr>
            <a:picLocks noChangeAspect="1"/>
          </p:cNvPicPr>
          <p:nvPr userDrawn="1"/>
        </p:nvPicPr>
        <p:blipFill>
          <a:blip r:embed="rId4"/>
          <a:stretch>
            <a:fillRect/>
          </a:stretch>
        </p:blipFill>
        <p:spPr>
          <a:xfrm>
            <a:off x="6489700" y="2425700"/>
            <a:ext cx="1054100" cy="1066800"/>
          </a:xfrm>
          <a:prstGeom prst="rect">
            <a:avLst/>
          </a:prstGeom>
        </p:spPr>
      </p:pic>
      <p:pic>
        <p:nvPicPr>
          <p:cNvPr id="8" name="Picture 7"/>
          <p:cNvPicPr>
            <a:picLocks noChangeAspect="1"/>
          </p:cNvPicPr>
          <p:nvPr userDrawn="1"/>
        </p:nvPicPr>
        <p:blipFill>
          <a:blip r:embed="rId4"/>
          <a:stretch>
            <a:fillRect/>
          </a:stretch>
        </p:blipFill>
        <p:spPr>
          <a:xfrm>
            <a:off x="3230033" y="1892300"/>
            <a:ext cx="1054100" cy="1066800"/>
          </a:xfrm>
          <a:prstGeom prst="rect">
            <a:avLst/>
          </a:prstGeom>
        </p:spPr>
      </p:pic>
      <p:pic>
        <p:nvPicPr>
          <p:cNvPr id="9" name="Picture 8"/>
          <p:cNvPicPr>
            <a:picLocks noChangeAspect="1"/>
          </p:cNvPicPr>
          <p:nvPr userDrawn="1"/>
        </p:nvPicPr>
        <p:blipFill>
          <a:blip r:embed="rId4"/>
          <a:stretch>
            <a:fillRect/>
          </a:stretch>
        </p:blipFill>
        <p:spPr>
          <a:xfrm>
            <a:off x="4859866" y="1892300"/>
            <a:ext cx="1054100" cy="1066800"/>
          </a:xfrm>
          <a:prstGeom prst="rect">
            <a:avLst/>
          </a:prstGeom>
        </p:spPr>
      </p:pic>
      <p:cxnSp>
        <p:nvCxnSpPr>
          <p:cNvPr id="13" name="Straight Connector 12"/>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4" name="Text Placeholder 8"/>
          <p:cNvSpPr>
            <a:spLocks noGrp="1"/>
          </p:cNvSpPr>
          <p:nvPr>
            <p:ph type="body" sz="quarter" idx="14" hasCustomPrompt="1"/>
          </p:nvPr>
        </p:nvSpPr>
        <p:spPr>
          <a:xfrm>
            <a:off x="1389856" y="2747168"/>
            <a:ext cx="1474788" cy="423863"/>
          </a:xfrm>
        </p:spPr>
        <p:txBody>
          <a:bodyPr>
            <a:noAutofit/>
          </a:bodyPr>
          <a:lstStyle>
            <a:lvl1pPr algn="ctr">
              <a:defRPr sz="1800" b="0">
                <a:solidFill>
                  <a:srgbClr val="00456B"/>
                </a:solidFill>
              </a:defRPr>
            </a:lvl1pPr>
          </a:lstStyle>
          <a:p>
            <a:pPr lvl="0"/>
            <a:r>
              <a:rPr lang="en-US" dirty="0" smtClean="0"/>
              <a:t>Subtitle</a:t>
            </a:r>
            <a:endParaRPr lang="en-US" dirty="0"/>
          </a:p>
        </p:txBody>
      </p:sp>
      <p:sp>
        <p:nvSpPr>
          <p:cNvPr id="15" name="Text Placeholder 8"/>
          <p:cNvSpPr>
            <a:spLocks noGrp="1"/>
          </p:cNvSpPr>
          <p:nvPr>
            <p:ph type="body" sz="quarter" idx="15" hasCustomPrompt="1"/>
          </p:nvPr>
        </p:nvSpPr>
        <p:spPr>
          <a:xfrm>
            <a:off x="6279356" y="2747168"/>
            <a:ext cx="1474788" cy="423863"/>
          </a:xfrm>
        </p:spPr>
        <p:txBody>
          <a:bodyPr>
            <a:noAutofit/>
          </a:bodyPr>
          <a:lstStyle>
            <a:lvl1pPr algn="ctr">
              <a:defRPr sz="1800" b="0">
                <a:solidFill>
                  <a:srgbClr val="00456B"/>
                </a:solidFill>
              </a:defRPr>
            </a:lvl1pPr>
          </a:lstStyle>
          <a:p>
            <a:pPr lvl="0"/>
            <a:r>
              <a:rPr lang="en-US" dirty="0" smtClean="0"/>
              <a:t>Subtitle</a:t>
            </a:r>
            <a:endParaRPr lang="en-US" dirty="0"/>
          </a:p>
        </p:txBody>
      </p:sp>
      <p:sp>
        <p:nvSpPr>
          <p:cNvPr id="16" name="Text Placeholder 8"/>
          <p:cNvSpPr>
            <a:spLocks noGrp="1"/>
          </p:cNvSpPr>
          <p:nvPr>
            <p:ph type="body" sz="quarter" idx="16" hasCustomPrompt="1"/>
          </p:nvPr>
        </p:nvSpPr>
        <p:spPr>
          <a:xfrm>
            <a:off x="4653756" y="2213768"/>
            <a:ext cx="1474788" cy="423863"/>
          </a:xfrm>
        </p:spPr>
        <p:txBody>
          <a:bodyPr>
            <a:noAutofit/>
          </a:bodyPr>
          <a:lstStyle>
            <a:lvl1pPr algn="ctr">
              <a:defRPr sz="1800" b="0">
                <a:solidFill>
                  <a:srgbClr val="00456B"/>
                </a:solidFill>
              </a:defRPr>
            </a:lvl1pPr>
          </a:lstStyle>
          <a:p>
            <a:pPr lvl="0"/>
            <a:r>
              <a:rPr lang="en-US" dirty="0" smtClean="0"/>
              <a:t>Subtitle</a:t>
            </a:r>
            <a:endParaRPr lang="en-US" dirty="0"/>
          </a:p>
        </p:txBody>
      </p:sp>
      <p:sp>
        <p:nvSpPr>
          <p:cNvPr id="17" name="Text Placeholder 8"/>
          <p:cNvSpPr>
            <a:spLocks noGrp="1"/>
          </p:cNvSpPr>
          <p:nvPr>
            <p:ph type="body" sz="quarter" idx="17" hasCustomPrompt="1"/>
          </p:nvPr>
        </p:nvSpPr>
        <p:spPr>
          <a:xfrm>
            <a:off x="3015456" y="2213768"/>
            <a:ext cx="1474788" cy="423863"/>
          </a:xfrm>
        </p:spPr>
        <p:txBody>
          <a:bodyPr>
            <a:noAutofit/>
          </a:bodyPr>
          <a:lstStyle>
            <a:lvl1pPr algn="ctr">
              <a:defRPr sz="1800" b="0">
                <a:solidFill>
                  <a:srgbClr val="00456B"/>
                </a:solidFill>
              </a:defRPr>
            </a:lvl1pPr>
          </a:lstStyle>
          <a:p>
            <a:pPr lvl="0"/>
            <a:r>
              <a:rPr lang="en-US" dirty="0" smtClean="0"/>
              <a:t>Subtitle</a:t>
            </a:r>
            <a:endParaRPr lang="en-US" dirty="0"/>
          </a:p>
        </p:txBody>
      </p:sp>
      <p:sp>
        <p:nvSpPr>
          <p:cNvPr id="19" name="Text Placeholder 8"/>
          <p:cNvSpPr>
            <a:spLocks noGrp="1"/>
          </p:cNvSpPr>
          <p:nvPr>
            <p:ph type="body" sz="quarter" idx="18" hasCustomPrompt="1"/>
          </p:nvPr>
        </p:nvSpPr>
        <p:spPr>
          <a:xfrm>
            <a:off x="3135581" y="2979736"/>
            <a:ext cx="2872838" cy="576263"/>
          </a:xfrm>
        </p:spPr>
        <p:txBody>
          <a:bodyPr anchor="ctr">
            <a:noAutofit/>
          </a:bodyPr>
          <a:lstStyle>
            <a:lvl1pPr algn="ctr">
              <a:defRPr sz="2400" b="1">
                <a:solidFill>
                  <a:srgbClr val="00456B"/>
                </a:solidFill>
              </a:defRPr>
            </a:lvl1pPr>
          </a:lstStyle>
          <a:p>
            <a:pPr lvl="0"/>
            <a:r>
              <a:rPr lang="en-US" dirty="0" smtClean="0"/>
              <a:t>Subtitle</a:t>
            </a:r>
            <a:endParaRPr lang="en-US" dirty="0"/>
          </a:p>
        </p:txBody>
      </p:sp>
      <p:sp>
        <p:nvSpPr>
          <p:cNvPr id="20" name="Text Placeholder 8"/>
          <p:cNvSpPr>
            <a:spLocks noGrp="1"/>
          </p:cNvSpPr>
          <p:nvPr>
            <p:ph type="body" sz="quarter" idx="19" hasCustomPrompt="1"/>
          </p:nvPr>
        </p:nvSpPr>
        <p:spPr>
          <a:xfrm>
            <a:off x="2654300" y="4643436"/>
            <a:ext cx="3671888" cy="982664"/>
          </a:xfrm>
        </p:spPr>
        <p:txBody>
          <a:bodyPr anchor="ctr">
            <a:noAutofit/>
          </a:bodyPr>
          <a:lstStyle>
            <a:lvl1pPr algn="ctr">
              <a:defRPr sz="2400" b="1">
                <a:solidFill>
                  <a:srgbClr val="00456B"/>
                </a:solidFill>
              </a:defRPr>
            </a:lvl1pPr>
          </a:lstStyle>
          <a:p>
            <a:pPr lvl="0"/>
            <a:r>
              <a:rPr lang="en-US" dirty="0" smtClean="0"/>
              <a:t>Text</a:t>
            </a:r>
          </a:p>
        </p:txBody>
      </p:sp>
      <p:sp>
        <p:nvSpPr>
          <p:cNvPr id="21"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llout Sidebar - Right">
    <p:spTree>
      <p:nvGrpSpPr>
        <p:cNvPr id="1" name=""/>
        <p:cNvGrpSpPr/>
        <p:nvPr/>
      </p:nvGrpSpPr>
      <p:grpSpPr>
        <a:xfrm>
          <a:off x="0" y="0"/>
          <a:ext cx="0" cy="0"/>
          <a:chOff x="0" y="0"/>
          <a:chExt cx="0" cy="0"/>
        </a:xfrm>
      </p:grpSpPr>
      <p:sp>
        <p:nvSpPr>
          <p:cNvPr id="9"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7" name="Content Placeholder 2"/>
          <p:cNvSpPr>
            <a:spLocks noGrp="1"/>
          </p:cNvSpPr>
          <p:nvPr>
            <p:ph idx="1"/>
          </p:nvPr>
        </p:nvSpPr>
        <p:spPr>
          <a:xfrm>
            <a:off x="457200" y="1600200"/>
            <a:ext cx="5717618" cy="4525963"/>
          </a:xfrm>
        </p:spPr>
        <p:txBody>
          <a:bodyPr>
            <a:normAutofit/>
          </a:bodyPr>
          <a:lstStyle/>
          <a:p>
            <a:pPr lvl="0"/>
            <a:r>
              <a:rPr lang="en-US" sz="2800" smtClean="0"/>
              <a:t>Click to edit Master text styles</a:t>
            </a:r>
          </a:p>
          <a:p>
            <a:pPr lvl="1"/>
            <a:r>
              <a:rPr lang="en-US" sz="2800" smtClean="0"/>
              <a:t>Second level</a:t>
            </a:r>
          </a:p>
          <a:p>
            <a:pPr lvl="2"/>
            <a:r>
              <a:rPr lang="en-US" sz="2800" smtClean="0"/>
              <a:t>Third level</a:t>
            </a:r>
          </a:p>
          <a:p>
            <a:pPr lvl="3"/>
            <a:r>
              <a:rPr lang="en-US" sz="2800" smtClean="0"/>
              <a:t>Fourth level</a:t>
            </a:r>
          </a:p>
          <a:p>
            <a:pPr lvl="4"/>
            <a:r>
              <a:rPr lang="en-US" sz="2800" smtClean="0"/>
              <a:t>Fifth level</a:t>
            </a:r>
            <a:endParaRPr lang="en-US" sz="2800" dirty="0"/>
          </a:p>
        </p:txBody>
      </p:sp>
      <p:sp>
        <p:nvSpPr>
          <p:cNvPr id="10" name="Content Placeholder 9"/>
          <p:cNvSpPr>
            <a:spLocks noGrp="1"/>
          </p:cNvSpPr>
          <p:nvPr>
            <p:ph sz="quarter" idx="12" hasCustomPrompt="1"/>
          </p:nvPr>
        </p:nvSpPr>
        <p:spPr>
          <a:xfrm>
            <a:off x="6174818" y="1600200"/>
            <a:ext cx="2511425" cy="4525963"/>
          </a:xfrm>
          <a:solidFill>
            <a:srgbClr val="E6E7E8"/>
          </a:solidFill>
          <a:ln>
            <a:solidFill>
              <a:srgbClr val="C7C8CA"/>
            </a:solidFill>
          </a:ln>
        </p:spPr>
        <p:txBody>
          <a:bodyPr/>
          <a:lstStyle>
            <a:lvl1pPr marL="0" indent="0">
              <a:lnSpc>
                <a:spcPct val="100000"/>
              </a:lnSpc>
              <a:spcBef>
                <a:spcPts val="400"/>
              </a:spcBef>
              <a:spcAft>
                <a:spcPts val="400"/>
              </a:spcAft>
              <a:buFont typeface="Arial"/>
              <a:buNone/>
              <a:defRPr sz="2800"/>
            </a:lvl1pPr>
          </a:lstStyle>
          <a:p>
            <a:pPr marL="0" indent="0">
              <a:lnSpc>
                <a:spcPct val="120000"/>
              </a:lnSpc>
              <a:buNone/>
            </a:pPr>
            <a:r>
              <a:rPr lang="en-US" sz="1200" b="1" dirty="0" smtClean="0">
                <a:solidFill>
                  <a:srgbClr val="1D3659"/>
                </a:solidFill>
              </a:rPr>
              <a:t>Callout sidebar</a:t>
            </a:r>
          </a:p>
          <a:p>
            <a:pPr marL="0" indent="0">
              <a:lnSpc>
                <a:spcPct val="120000"/>
              </a:lnSpc>
              <a:buNone/>
            </a:pPr>
            <a:r>
              <a:rPr lang="en-US" sz="1200" dirty="0" smtClean="0">
                <a:solidFill>
                  <a:srgbClr val="1D3659"/>
                </a:solidFill>
              </a:rPr>
              <a:t>Text is 12 point Arial with the background as grey and text as Mercer Blue</a:t>
            </a:r>
            <a:r>
              <a:rPr lang="en-US" sz="1200" b="1" dirty="0" smtClean="0">
                <a:solidFill>
                  <a:srgbClr val="1D3659"/>
                </a:solidFill>
              </a:rPr>
              <a:t>. </a:t>
            </a:r>
            <a:r>
              <a:rPr lang="en-US" sz="1200" b="0" dirty="0" smtClean="0">
                <a:solidFill>
                  <a:srgbClr val="1D3659"/>
                </a:solidFill>
              </a:rPr>
              <a:t>To set internal margin </a:t>
            </a:r>
            <a:r>
              <a:rPr lang="en-US" sz="1200" dirty="0" smtClean="0">
                <a:solidFill>
                  <a:srgbClr val="1D3659"/>
                </a:solidFill>
              </a:rPr>
              <a:t>right click&gt;format shape&gt;text box.</a:t>
            </a:r>
          </a:p>
          <a:p>
            <a:pPr marL="0" indent="0">
              <a:lnSpc>
                <a:spcPct val="120000"/>
              </a:lnSpc>
              <a:buNone/>
            </a:pPr>
            <a:r>
              <a:rPr lang="en-US" sz="1200" dirty="0" smtClean="0">
                <a:solidFill>
                  <a:srgbClr val="1D3659"/>
                </a:solidFill>
              </a:rPr>
              <a:t>Bullet should not go below the first level in this call out box unless text is one line.</a:t>
            </a:r>
          </a:p>
          <a:p>
            <a:pPr marL="292100" indent="-174625">
              <a:lnSpc>
                <a:spcPct val="120000"/>
              </a:lnSpc>
              <a:spcBef>
                <a:spcPts val="888"/>
              </a:spcBef>
              <a:buFont typeface="Arial"/>
              <a:buChar char="•"/>
            </a:pPr>
            <a:r>
              <a:rPr lang="en-US" sz="1200" dirty="0" smtClean="0">
                <a:solidFill>
                  <a:srgbClr val="1D3659"/>
                </a:solidFill>
              </a:rPr>
              <a:t>Example bullet one</a:t>
            </a:r>
          </a:p>
          <a:p>
            <a:pPr marL="292100" indent="-174625">
              <a:lnSpc>
                <a:spcPct val="120000"/>
              </a:lnSpc>
              <a:buFont typeface="Arial"/>
              <a:buChar char="•"/>
            </a:pPr>
            <a:r>
              <a:rPr lang="en-US" sz="1200" dirty="0" err="1" smtClean="0">
                <a:solidFill>
                  <a:srgbClr val="1D3659"/>
                </a:solidFill>
              </a:rPr>
              <a:t>Lorem</a:t>
            </a:r>
            <a:r>
              <a:rPr lang="en-US" sz="1200" dirty="0" smtClean="0">
                <a:solidFill>
                  <a:srgbClr val="1D3659"/>
                </a:solidFill>
              </a:rPr>
              <a:t> </a:t>
            </a:r>
            <a:r>
              <a:rPr lang="en-US" sz="1200" dirty="0" err="1" smtClean="0">
                <a:solidFill>
                  <a:srgbClr val="1D3659"/>
                </a:solidFill>
              </a:rPr>
              <a:t>ipsum</a:t>
            </a:r>
            <a:r>
              <a:rPr lang="en-US" sz="1200" dirty="0" smtClean="0">
                <a:solidFill>
                  <a:srgbClr val="1D3659"/>
                </a:solidFill>
              </a:rPr>
              <a:t> dolor sit </a:t>
            </a:r>
            <a:r>
              <a:rPr lang="en-US" sz="1200" dirty="0" err="1" smtClean="0">
                <a:solidFill>
                  <a:srgbClr val="1D3659"/>
                </a:solidFill>
              </a:rPr>
              <a:t>amet</a:t>
            </a:r>
            <a:r>
              <a:rPr lang="en-US" sz="1200" dirty="0" smtClean="0">
                <a:solidFill>
                  <a:srgbClr val="1D3659"/>
                </a:solidFill>
              </a:rPr>
              <a:t>, </a:t>
            </a:r>
            <a:r>
              <a:rPr lang="en-US" sz="1200" dirty="0" err="1" smtClean="0">
                <a:solidFill>
                  <a:srgbClr val="1D3659"/>
                </a:solidFill>
              </a:rPr>
              <a:t>consectetur</a:t>
            </a:r>
            <a:r>
              <a:rPr lang="en-US" sz="1200" dirty="0" smtClean="0">
                <a:solidFill>
                  <a:srgbClr val="1D3659"/>
                </a:solidFill>
              </a:rPr>
              <a:t> </a:t>
            </a:r>
            <a:r>
              <a:rPr lang="en-US" sz="1200" dirty="0" err="1" smtClean="0">
                <a:solidFill>
                  <a:srgbClr val="1D3659"/>
                </a:solidFill>
              </a:rPr>
              <a:t>adipiscing</a:t>
            </a:r>
            <a:r>
              <a:rPr lang="en-US" sz="1200" dirty="0" smtClean="0">
                <a:solidFill>
                  <a:srgbClr val="1D3659"/>
                </a:solidFill>
              </a:rPr>
              <a:t> </a:t>
            </a:r>
            <a:r>
              <a:rPr lang="en-US" sz="1200" dirty="0" err="1" smtClean="0">
                <a:solidFill>
                  <a:srgbClr val="1D3659"/>
                </a:solidFill>
              </a:rPr>
              <a:t>elit</a:t>
            </a:r>
            <a:r>
              <a:rPr lang="en-US" sz="1200" dirty="0" smtClean="0">
                <a:solidFill>
                  <a:srgbClr val="1D3659"/>
                </a:solidFill>
              </a:rPr>
              <a:t>. </a:t>
            </a:r>
          </a:p>
          <a:p>
            <a:pPr marL="292100" indent="-174625">
              <a:lnSpc>
                <a:spcPct val="120000"/>
              </a:lnSpc>
              <a:buFont typeface="Arial"/>
              <a:buChar char="•"/>
            </a:pPr>
            <a:r>
              <a:rPr lang="en-US" sz="1200" dirty="0" err="1" smtClean="0">
                <a:solidFill>
                  <a:srgbClr val="1D3659"/>
                </a:solidFill>
              </a:rPr>
              <a:t>Curabitur</a:t>
            </a:r>
            <a:r>
              <a:rPr lang="en-US" sz="1200" dirty="0" smtClean="0">
                <a:solidFill>
                  <a:srgbClr val="1D3659"/>
                </a:solidFill>
              </a:rPr>
              <a:t> </a:t>
            </a:r>
            <a:r>
              <a:rPr lang="en-US" sz="1200" dirty="0" err="1" smtClean="0">
                <a:solidFill>
                  <a:srgbClr val="1D3659"/>
                </a:solidFill>
              </a:rPr>
              <a:t>convallis</a:t>
            </a:r>
            <a:r>
              <a:rPr lang="en-US" sz="1200" dirty="0" smtClean="0">
                <a:solidFill>
                  <a:srgbClr val="1D3659"/>
                </a:solidFill>
              </a:rPr>
              <a:t> </a:t>
            </a:r>
            <a:r>
              <a:rPr lang="en-US" sz="1200" dirty="0" err="1" smtClean="0">
                <a:solidFill>
                  <a:srgbClr val="1D3659"/>
                </a:solidFill>
              </a:rPr>
              <a:t>erat</a:t>
            </a:r>
            <a:r>
              <a:rPr lang="en-US" sz="1200" dirty="0" smtClean="0">
                <a:solidFill>
                  <a:srgbClr val="1D3659"/>
                </a:solidFill>
              </a:rPr>
              <a:t> </a:t>
            </a:r>
            <a:r>
              <a:rPr lang="en-US" sz="1200" dirty="0" err="1" smtClean="0">
                <a:solidFill>
                  <a:srgbClr val="1D3659"/>
                </a:solidFill>
              </a:rPr>
              <a:t>metus</a:t>
            </a:r>
            <a:r>
              <a:rPr lang="en-US" sz="1200" dirty="0" smtClean="0">
                <a:solidFill>
                  <a:srgbClr val="1D3659"/>
                </a:solidFill>
              </a:rPr>
              <a:t>, semper </a:t>
            </a:r>
            <a:r>
              <a:rPr lang="en-US" sz="1200" dirty="0" err="1" smtClean="0">
                <a:solidFill>
                  <a:srgbClr val="1D3659"/>
                </a:solidFill>
              </a:rPr>
              <a:t>bibendum</a:t>
            </a:r>
            <a:r>
              <a:rPr lang="en-US" sz="1200" dirty="0" smtClean="0">
                <a:solidFill>
                  <a:srgbClr val="1D3659"/>
                </a:solidFill>
              </a:rPr>
              <a:t> </a:t>
            </a:r>
            <a:r>
              <a:rPr lang="en-US" sz="1200" dirty="0" err="1" smtClean="0">
                <a:solidFill>
                  <a:srgbClr val="1D3659"/>
                </a:solidFill>
              </a:rPr>
              <a:t>purus</a:t>
            </a:r>
            <a:r>
              <a:rPr lang="en-US" sz="1200" dirty="0" smtClean="0">
                <a:solidFill>
                  <a:srgbClr val="1D3659"/>
                </a:solidFill>
              </a:rPr>
              <a:t> </a:t>
            </a:r>
            <a:r>
              <a:rPr lang="en-US" sz="1200" dirty="0" err="1" smtClean="0">
                <a:solidFill>
                  <a:srgbClr val="1D3659"/>
                </a:solidFill>
              </a:rPr>
              <a:t>feugiat</a:t>
            </a:r>
            <a:r>
              <a:rPr lang="en-US" sz="1200" dirty="0" smtClean="0">
                <a:solidFill>
                  <a:srgbClr val="1D3659"/>
                </a:solidFill>
              </a:rPr>
              <a:t>. </a:t>
            </a:r>
          </a:p>
          <a:p>
            <a:pPr marL="292100" indent="-174625">
              <a:lnSpc>
                <a:spcPct val="120000"/>
              </a:lnSpc>
              <a:buFont typeface="Arial"/>
              <a:buChar char="•"/>
            </a:pPr>
            <a:r>
              <a:rPr lang="en-US" sz="1200" dirty="0" smtClean="0">
                <a:solidFill>
                  <a:srgbClr val="1D3659"/>
                </a:solidFill>
              </a:rPr>
              <a:t>Example bullet</a:t>
            </a:r>
          </a:p>
          <a:p>
            <a:pPr marL="0" indent="0">
              <a:lnSpc>
                <a:spcPct val="120000"/>
              </a:lnSpc>
              <a:buNone/>
            </a:pPr>
            <a:endParaRPr lang="en-US" sz="1200" dirty="0">
              <a:solidFill>
                <a:srgbClr val="1D3659"/>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llout Sidebar - Left">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9" name="Content Placeholder 2"/>
          <p:cNvSpPr>
            <a:spLocks noGrp="1"/>
          </p:cNvSpPr>
          <p:nvPr>
            <p:ph idx="1"/>
          </p:nvPr>
        </p:nvSpPr>
        <p:spPr>
          <a:xfrm>
            <a:off x="3153228" y="1600200"/>
            <a:ext cx="5533571" cy="4525963"/>
          </a:xfrm>
        </p:spPr>
        <p:txBody>
          <a:bodyPr>
            <a:normAutofit/>
          </a:bodyPr>
          <a:lstStyle/>
          <a:p>
            <a:pPr lvl="0"/>
            <a:r>
              <a:rPr lang="en-US" sz="2800" smtClean="0"/>
              <a:t>Click to edit Master text styles</a:t>
            </a:r>
          </a:p>
          <a:p>
            <a:pPr lvl="1"/>
            <a:r>
              <a:rPr lang="en-US" sz="2800" smtClean="0"/>
              <a:t>Second level</a:t>
            </a:r>
          </a:p>
          <a:p>
            <a:pPr lvl="2"/>
            <a:r>
              <a:rPr lang="en-US" sz="2800" smtClean="0"/>
              <a:t>Third level</a:t>
            </a:r>
          </a:p>
          <a:p>
            <a:pPr lvl="3"/>
            <a:r>
              <a:rPr lang="en-US" sz="2800" smtClean="0"/>
              <a:t>Fourth level</a:t>
            </a:r>
          </a:p>
          <a:p>
            <a:pPr lvl="4"/>
            <a:r>
              <a:rPr lang="en-US" sz="2800" smtClean="0"/>
              <a:t>Fifth level</a:t>
            </a:r>
            <a:endParaRPr lang="en-US" sz="2800" dirty="0"/>
          </a:p>
        </p:txBody>
      </p:sp>
      <p:sp>
        <p:nvSpPr>
          <p:cNvPr id="12" name="Content Placeholder 9"/>
          <p:cNvSpPr>
            <a:spLocks noGrp="1"/>
          </p:cNvSpPr>
          <p:nvPr>
            <p:ph sz="quarter" idx="12" hasCustomPrompt="1"/>
          </p:nvPr>
        </p:nvSpPr>
        <p:spPr>
          <a:xfrm>
            <a:off x="457200" y="1600200"/>
            <a:ext cx="2511425" cy="4525963"/>
          </a:xfrm>
          <a:solidFill>
            <a:srgbClr val="E6E7E8"/>
          </a:solidFill>
          <a:ln>
            <a:solidFill>
              <a:srgbClr val="C7C8CA"/>
            </a:solidFill>
          </a:ln>
        </p:spPr>
        <p:txBody>
          <a:bodyPr/>
          <a:lstStyle>
            <a:lvl1pPr marL="0" indent="0">
              <a:lnSpc>
                <a:spcPct val="100000"/>
              </a:lnSpc>
              <a:spcBef>
                <a:spcPts val="400"/>
              </a:spcBef>
              <a:spcAft>
                <a:spcPts val="400"/>
              </a:spcAft>
              <a:buFont typeface="Arial"/>
              <a:buNone/>
              <a:defRPr sz="2800" baseline="0"/>
            </a:lvl1pPr>
          </a:lstStyle>
          <a:p>
            <a:pPr marL="0" indent="0">
              <a:lnSpc>
                <a:spcPct val="120000"/>
              </a:lnSpc>
              <a:buNone/>
            </a:pPr>
            <a:r>
              <a:rPr lang="en-US" sz="1200" b="1" dirty="0" smtClean="0">
                <a:solidFill>
                  <a:srgbClr val="1D3659"/>
                </a:solidFill>
              </a:rPr>
              <a:t>Callout sidebar</a:t>
            </a:r>
          </a:p>
          <a:p>
            <a:pPr marL="0" indent="0">
              <a:lnSpc>
                <a:spcPct val="120000"/>
              </a:lnSpc>
              <a:buNone/>
            </a:pPr>
            <a:r>
              <a:rPr lang="en-US" sz="1200" dirty="0" smtClean="0">
                <a:solidFill>
                  <a:srgbClr val="1D3659"/>
                </a:solidFill>
              </a:rPr>
              <a:t>Text is 12 point Arial with the background as grey and text as Mercer Blue</a:t>
            </a:r>
            <a:r>
              <a:rPr lang="en-US" sz="1200" b="1" dirty="0" smtClean="0">
                <a:solidFill>
                  <a:srgbClr val="1D3659"/>
                </a:solidFill>
              </a:rPr>
              <a:t>. </a:t>
            </a:r>
            <a:r>
              <a:rPr lang="en-US" sz="1200" b="0" dirty="0" smtClean="0">
                <a:solidFill>
                  <a:srgbClr val="1D3659"/>
                </a:solidFill>
              </a:rPr>
              <a:t>To set internal margin </a:t>
            </a:r>
            <a:r>
              <a:rPr lang="en-US" sz="1200" dirty="0" smtClean="0">
                <a:solidFill>
                  <a:srgbClr val="1D3659"/>
                </a:solidFill>
              </a:rPr>
              <a:t>right click&gt;format shape&gt;text box.</a:t>
            </a:r>
          </a:p>
          <a:p>
            <a:pPr marL="0" indent="0">
              <a:lnSpc>
                <a:spcPct val="120000"/>
              </a:lnSpc>
              <a:buNone/>
            </a:pPr>
            <a:r>
              <a:rPr lang="en-US" sz="1200" dirty="0" smtClean="0">
                <a:solidFill>
                  <a:srgbClr val="1D3659"/>
                </a:solidFill>
              </a:rPr>
              <a:t>Bullet should not go below the first level in this call out box unless text is one line.</a:t>
            </a:r>
          </a:p>
          <a:p>
            <a:pPr marL="292100" indent="-174625">
              <a:lnSpc>
                <a:spcPct val="120000"/>
              </a:lnSpc>
              <a:spcBef>
                <a:spcPts val="888"/>
              </a:spcBef>
              <a:buFont typeface="Arial"/>
              <a:buChar char="•"/>
            </a:pPr>
            <a:r>
              <a:rPr lang="en-US" sz="1200" dirty="0" smtClean="0">
                <a:solidFill>
                  <a:srgbClr val="1D3659"/>
                </a:solidFill>
              </a:rPr>
              <a:t>Example bullet one</a:t>
            </a:r>
          </a:p>
          <a:p>
            <a:pPr marL="292100" indent="-174625">
              <a:lnSpc>
                <a:spcPct val="120000"/>
              </a:lnSpc>
              <a:buFont typeface="Arial"/>
              <a:buChar char="•"/>
            </a:pPr>
            <a:r>
              <a:rPr lang="en-US" sz="1200" dirty="0" err="1" smtClean="0">
                <a:solidFill>
                  <a:srgbClr val="1D3659"/>
                </a:solidFill>
              </a:rPr>
              <a:t>Lorem</a:t>
            </a:r>
            <a:r>
              <a:rPr lang="en-US" sz="1200" dirty="0" smtClean="0">
                <a:solidFill>
                  <a:srgbClr val="1D3659"/>
                </a:solidFill>
              </a:rPr>
              <a:t> </a:t>
            </a:r>
            <a:r>
              <a:rPr lang="en-US" sz="1200" dirty="0" err="1" smtClean="0">
                <a:solidFill>
                  <a:srgbClr val="1D3659"/>
                </a:solidFill>
              </a:rPr>
              <a:t>ipsum</a:t>
            </a:r>
            <a:r>
              <a:rPr lang="en-US" sz="1200" dirty="0" smtClean="0">
                <a:solidFill>
                  <a:srgbClr val="1D3659"/>
                </a:solidFill>
              </a:rPr>
              <a:t> dolor sit </a:t>
            </a:r>
            <a:r>
              <a:rPr lang="en-US" sz="1200" dirty="0" err="1" smtClean="0">
                <a:solidFill>
                  <a:srgbClr val="1D3659"/>
                </a:solidFill>
              </a:rPr>
              <a:t>amet</a:t>
            </a:r>
            <a:r>
              <a:rPr lang="en-US" sz="1200" dirty="0" smtClean="0">
                <a:solidFill>
                  <a:srgbClr val="1D3659"/>
                </a:solidFill>
              </a:rPr>
              <a:t>, </a:t>
            </a:r>
            <a:r>
              <a:rPr lang="en-US" sz="1200" dirty="0" err="1" smtClean="0">
                <a:solidFill>
                  <a:srgbClr val="1D3659"/>
                </a:solidFill>
              </a:rPr>
              <a:t>consectetur</a:t>
            </a:r>
            <a:r>
              <a:rPr lang="en-US" sz="1200" dirty="0" smtClean="0">
                <a:solidFill>
                  <a:srgbClr val="1D3659"/>
                </a:solidFill>
              </a:rPr>
              <a:t> </a:t>
            </a:r>
            <a:r>
              <a:rPr lang="en-US" sz="1200" dirty="0" err="1" smtClean="0">
                <a:solidFill>
                  <a:srgbClr val="1D3659"/>
                </a:solidFill>
              </a:rPr>
              <a:t>adipiscing</a:t>
            </a:r>
            <a:r>
              <a:rPr lang="en-US" sz="1200" dirty="0" smtClean="0">
                <a:solidFill>
                  <a:srgbClr val="1D3659"/>
                </a:solidFill>
              </a:rPr>
              <a:t> </a:t>
            </a:r>
            <a:r>
              <a:rPr lang="en-US" sz="1200" dirty="0" err="1" smtClean="0">
                <a:solidFill>
                  <a:srgbClr val="1D3659"/>
                </a:solidFill>
              </a:rPr>
              <a:t>elit</a:t>
            </a:r>
            <a:r>
              <a:rPr lang="en-US" sz="1200" dirty="0" smtClean="0">
                <a:solidFill>
                  <a:srgbClr val="1D3659"/>
                </a:solidFill>
              </a:rPr>
              <a:t>. </a:t>
            </a:r>
          </a:p>
          <a:p>
            <a:pPr marL="292100" indent="-174625">
              <a:lnSpc>
                <a:spcPct val="120000"/>
              </a:lnSpc>
              <a:buFont typeface="Arial"/>
              <a:buChar char="•"/>
            </a:pPr>
            <a:r>
              <a:rPr lang="en-US" sz="1200" dirty="0" err="1" smtClean="0">
                <a:solidFill>
                  <a:srgbClr val="1D3659"/>
                </a:solidFill>
              </a:rPr>
              <a:t>Curabitur</a:t>
            </a:r>
            <a:r>
              <a:rPr lang="en-US" sz="1200" dirty="0" smtClean="0">
                <a:solidFill>
                  <a:srgbClr val="1D3659"/>
                </a:solidFill>
              </a:rPr>
              <a:t> </a:t>
            </a:r>
            <a:r>
              <a:rPr lang="en-US" sz="1200" dirty="0" err="1" smtClean="0">
                <a:solidFill>
                  <a:srgbClr val="1D3659"/>
                </a:solidFill>
              </a:rPr>
              <a:t>convallis</a:t>
            </a:r>
            <a:r>
              <a:rPr lang="en-US" sz="1200" dirty="0" smtClean="0">
                <a:solidFill>
                  <a:srgbClr val="1D3659"/>
                </a:solidFill>
              </a:rPr>
              <a:t> </a:t>
            </a:r>
            <a:r>
              <a:rPr lang="en-US" sz="1200" dirty="0" err="1" smtClean="0">
                <a:solidFill>
                  <a:srgbClr val="1D3659"/>
                </a:solidFill>
              </a:rPr>
              <a:t>erat</a:t>
            </a:r>
            <a:r>
              <a:rPr lang="en-US" sz="1200" dirty="0" smtClean="0">
                <a:solidFill>
                  <a:srgbClr val="1D3659"/>
                </a:solidFill>
              </a:rPr>
              <a:t> </a:t>
            </a:r>
            <a:r>
              <a:rPr lang="en-US" sz="1200" dirty="0" err="1" smtClean="0">
                <a:solidFill>
                  <a:srgbClr val="1D3659"/>
                </a:solidFill>
              </a:rPr>
              <a:t>metus</a:t>
            </a:r>
            <a:r>
              <a:rPr lang="en-US" sz="1200" dirty="0" smtClean="0">
                <a:solidFill>
                  <a:srgbClr val="1D3659"/>
                </a:solidFill>
              </a:rPr>
              <a:t>, semper </a:t>
            </a:r>
            <a:r>
              <a:rPr lang="en-US" sz="1200" dirty="0" err="1" smtClean="0">
                <a:solidFill>
                  <a:srgbClr val="1D3659"/>
                </a:solidFill>
              </a:rPr>
              <a:t>bibendum</a:t>
            </a:r>
            <a:r>
              <a:rPr lang="en-US" sz="1200" dirty="0" smtClean="0">
                <a:solidFill>
                  <a:srgbClr val="1D3659"/>
                </a:solidFill>
              </a:rPr>
              <a:t> </a:t>
            </a:r>
            <a:r>
              <a:rPr lang="en-US" sz="1200" dirty="0" err="1" smtClean="0">
                <a:solidFill>
                  <a:srgbClr val="1D3659"/>
                </a:solidFill>
              </a:rPr>
              <a:t>purus</a:t>
            </a:r>
            <a:r>
              <a:rPr lang="en-US" sz="1200" dirty="0" smtClean="0">
                <a:solidFill>
                  <a:srgbClr val="1D3659"/>
                </a:solidFill>
              </a:rPr>
              <a:t> </a:t>
            </a:r>
            <a:r>
              <a:rPr lang="en-US" sz="1200" dirty="0" err="1" smtClean="0">
                <a:solidFill>
                  <a:srgbClr val="1D3659"/>
                </a:solidFill>
              </a:rPr>
              <a:t>feugiat</a:t>
            </a:r>
            <a:r>
              <a:rPr lang="en-US" sz="1200" dirty="0" smtClean="0">
                <a:solidFill>
                  <a:srgbClr val="1D3659"/>
                </a:solidFill>
              </a:rPr>
              <a:t>. </a:t>
            </a:r>
          </a:p>
          <a:p>
            <a:pPr marL="292100" indent="-174625">
              <a:lnSpc>
                <a:spcPct val="120000"/>
              </a:lnSpc>
              <a:buFont typeface="Arial"/>
              <a:buChar char="•"/>
            </a:pPr>
            <a:r>
              <a:rPr lang="en-US" sz="1200" dirty="0" smtClean="0">
                <a:solidFill>
                  <a:srgbClr val="1D3659"/>
                </a:solidFill>
              </a:rPr>
              <a:t>Example bullet</a:t>
            </a:r>
          </a:p>
          <a:p>
            <a:pPr marL="0" indent="0">
              <a:lnSpc>
                <a:spcPct val="120000"/>
              </a:lnSpc>
              <a:buNone/>
            </a:pPr>
            <a:endParaRPr lang="en-US" sz="1200" dirty="0">
              <a:solidFill>
                <a:srgbClr val="1D3659"/>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Callout Right">
    <p:spTree>
      <p:nvGrpSpPr>
        <p:cNvPr id="1" name=""/>
        <p:cNvGrpSpPr/>
        <p:nvPr/>
      </p:nvGrpSpPr>
      <p:grpSpPr>
        <a:xfrm>
          <a:off x="0" y="0"/>
          <a:ext cx="0" cy="0"/>
          <a:chOff x="0" y="0"/>
          <a:chExt cx="0" cy="0"/>
        </a:xfrm>
      </p:grpSpPr>
      <p:sp>
        <p:nvSpPr>
          <p:cNvPr id="12" name="Text Placeholder 7"/>
          <p:cNvSpPr>
            <a:spLocks noGrp="1"/>
          </p:cNvSpPr>
          <p:nvPr>
            <p:ph type="body" sz="quarter" idx="14"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457200" y="2495884"/>
            <a:ext cx="5867400" cy="2641600"/>
          </a:xfrm>
          <a:prstGeom prst="rect">
            <a:avLst/>
          </a:prstGeom>
        </p:spPr>
      </p:pic>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userDrawn="1"/>
        </p:nvPicPr>
        <p:blipFill>
          <a:blip r:embed="rId3"/>
          <a:stretch>
            <a:fillRect/>
          </a:stretch>
        </p:blipFill>
        <p:spPr>
          <a:xfrm>
            <a:off x="5676900" y="1670384"/>
            <a:ext cx="3009900" cy="4292600"/>
          </a:xfrm>
          <a:prstGeom prst="rect">
            <a:avLst/>
          </a:prstGeom>
        </p:spPr>
      </p:pic>
      <p:sp>
        <p:nvSpPr>
          <p:cNvPr id="10" name="Content Placeholder 9"/>
          <p:cNvSpPr>
            <a:spLocks noGrp="1"/>
          </p:cNvSpPr>
          <p:nvPr>
            <p:ph sz="quarter" idx="12"/>
          </p:nvPr>
        </p:nvSpPr>
        <p:spPr>
          <a:xfrm>
            <a:off x="668338" y="2781300"/>
            <a:ext cx="4813300" cy="2098675"/>
          </a:xfrm>
        </p:spPr>
        <p:txBody>
          <a:bodyPr>
            <a:normAutofit/>
          </a:bodyPr>
          <a:lstStyle>
            <a:lvl1pPr>
              <a:defRPr sz="2600">
                <a:solidFill>
                  <a:srgbClr val="00456B"/>
                </a:solidFill>
              </a:defRPr>
            </a:lvl1pPr>
          </a:lstStyle>
          <a:p>
            <a:pPr lvl="0"/>
            <a:r>
              <a:rPr lang="en-US" smtClean="0"/>
              <a:t>Click to edit Master text styles</a:t>
            </a:r>
          </a:p>
        </p:txBody>
      </p:sp>
      <p:sp>
        <p:nvSpPr>
          <p:cNvPr id="11" name="Content Placeholder 9"/>
          <p:cNvSpPr>
            <a:spLocks noGrp="1"/>
          </p:cNvSpPr>
          <p:nvPr>
            <p:ph sz="quarter" idx="13"/>
          </p:nvPr>
        </p:nvSpPr>
        <p:spPr>
          <a:xfrm>
            <a:off x="6162759" y="1872247"/>
            <a:ext cx="2366294" cy="3902911"/>
          </a:xfrm>
        </p:spPr>
        <p:txBody>
          <a:bodyPr>
            <a:no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Callout Left">
    <p:spTree>
      <p:nvGrpSpPr>
        <p:cNvPr id="1" name=""/>
        <p:cNvGrpSpPr/>
        <p:nvPr/>
      </p:nvGrpSpPr>
      <p:grpSpPr>
        <a:xfrm>
          <a:off x="0" y="0"/>
          <a:ext cx="0" cy="0"/>
          <a:chOff x="0" y="0"/>
          <a:chExt cx="0" cy="0"/>
        </a:xfrm>
      </p:grpSpPr>
      <p:sp>
        <p:nvSpPr>
          <p:cNvPr id="12" name="Text Placeholder 7"/>
          <p:cNvSpPr>
            <a:spLocks noGrp="1"/>
          </p:cNvSpPr>
          <p:nvPr>
            <p:ph type="body" sz="quarter" idx="15"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pic>
        <p:nvPicPr>
          <p:cNvPr id="8" name="Picture 7"/>
          <p:cNvPicPr>
            <a:picLocks noChangeAspect="1"/>
          </p:cNvPicPr>
          <p:nvPr userDrawn="1"/>
        </p:nvPicPr>
        <p:blipFill>
          <a:blip r:embed="rId2"/>
          <a:stretch>
            <a:fillRect/>
          </a:stretch>
        </p:blipFill>
        <p:spPr>
          <a:xfrm>
            <a:off x="2819400" y="2482520"/>
            <a:ext cx="5867400" cy="2641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6" name="Picture 5"/>
          <p:cNvPicPr>
            <a:picLocks noChangeAspect="1"/>
          </p:cNvPicPr>
          <p:nvPr userDrawn="1"/>
        </p:nvPicPr>
        <p:blipFill>
          <a:blip r:embed="rId3"/>
          <a:stretch>
            <a:fillRect/>
          </a:stretch>
        </p:blipFill>
        <p:spPr>
          <a:xfrm rot="10800000">
            <a:off x="457200" y="1657020"/>
            <a:ext cx="3009900" cy="4292600"/>
          </a:xfrm>
          <a:prstGeom prst="rect">
            <a:avLst/>
          </a:prstGeom>
        </p:spPr>
      </p:pic>
      <p:cxnSp>
        <p:nvCxnSpPr>
          <p:cNvPr id="7" name="Straight Connector 6"/>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0" name="Content Placeholder 9"/>
          <p:cNvSpPr>
            <a:spLocks noGrp="1"/>
          </p:cNvSpPr>
          <p:nvPr>
            <p:ph sz="quarter" idx="13"/>
          </p:nvPr>
        </p:nvSpPr>
        <p:spPr>
          <a:xfrm>
            <a:off x="601496" y="1872247"/>
            <a:ext cx="2366294" cy="3902911"/>
          </a:xfrm>
        </p:spPr>
        <p:txBody>
          <a:bodyPr>
            <a:noAutofit/>
          </a:bodyPr>
          <a:lstStyle>
            <a:lvl1pPr>
              <a:defRPr sz="1800">
                <a:solidFill>
                  <a:srgbClr val="00456B"/>
                </a:solidFill>
              </a:defRPr>
            </a:lvl1pPr>
            <a:lvl2pPr>
              <a:defRPr sz="1800"/>
            </a:lvl2pPr>
            <a:lvl3pPr>
              <a:defRPr sz="1800"/>
            </a:lvl3pPr>
            <a:lvl4pPr>
              <a:defRPr sz="1800"/>
            </a:lvl4pPr>
            <a:lvl5pPr>
              <a:defRPr sz="1800"/>
            </a:lvl5pPr>
          </a:lstStyle>
          <a:p>
            <a:pPr lvl="0"/>
            <a:r>
              <a:rPr lang="en-US" smtClean="0"/>
              <a:t>Click to edit Master text styles</a:t>
            </a:r>
          </a:p>
        </p:txBody>
      </p:sp>
      <p:sp>
        <p:nvSpPr>
          <p:cNvPr id="11" name="Content Placeholder 9"/>
          <p:cNvSpPr>
            <a:spLocks noGrp="1"/>
          </p:cNvSpPr>
          <p:nvPr>
            <p:ph sz="quarter" idx="14"/>
          </p:nvPr>
        </p:nvSpPr>
        <p:spPr>
          <a:xfrm>
            <a:off x="3622759" y="2781300"/>
            <a:ext cx="4813300" cy="2098675"/>
          </a:xfrm>
        </p:spPr>
        <p:txBody>
          <a:bodyPr>
            <a:normAutofit/>
          </a:bodyPr>
          <a:lstStyle>
            <a:lvl1pPr>
              <a:defRPr sz="2600"/>
            </a:lvl1pPr>
          </a:lstStyle>
          <a:p>
            <a:pPr lvl="0"/>
            <a:r>
              <a:rPr lang="en-US" smtClean="0"/>
              <a:t>Click to edit Master text styles</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bining">
    <p:spTree>
      <p:nvGrpSpPr>
        <p:cNvPr id="1" name=""/>
        <p:cNvGrpSpPr/>
        <p:nvPr/>
      </p:nvGrpSpPr>
      <p:grpSpPr>
        <a:xfrm>
          <a:off x="0" y="0"/>
          <a:ext cx="0" cy="0"/>
          <a:chOff x="0" y="0"/>
          <a:chExt cx="0" cy="0"/>
        </a:xfrm>
      </p:grpSpPr>
      <p:sp>
        <p:nvSpPr>
          <p:cNvPr id="31" name="Text Placeholder 7"/>
          <p:cNvSpPr>
            <a:spLocks noGrp="1"/>
          </p:cNvSpPr>
          <p:nvPr>
            <p:ph type="body" sz="quarter" idx="20"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3" name="Rectangle 22"/>
          <p:cNvSpPr/>
          <p:nvPr userDrawn="1"/>
        </p:nvSpPr>
        <p:spPr>
          <a:xfrm>
            <a:off x="2941053" y="2633579"/>
            <a:ext cx="3261895" cy="2312736"/>
          </a:xfrm>
          <a:prstGeom prst="rect">
            <a:avLst/>
          </a:prstGeom>
          <a:solidFill>
            <a:srgbClr val="003A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a:stretch>
            <a:fillRect/>
          </a:stretch>
        </p:blipFill>
        <p:spPr>
          <a:xfrm>
            <a:off x="0" y="2013616"/>
            <a:ext cx="3670300" cy="1320800"/>
          </a:xfrm>
          <a:prstGeom prst="rect">
            <a:avLst/>
          </a:prstGeom>
        </p:spPr>
      </p:pic>
      <p:pic>
        <p:nvPicPr>
          <p:cNvPr id="10" name="Picture 9"/>
          <p:cNvPicPr>
            <a:picLocks noChangeAspect="1"/>
          </p:cNvPicPr>
          <p:nvPr userDrawn="1"/>
        </p:nvPicPr>
        <p:blipFill>
          <a:blip r:embed="rId3"/>
          <a:stretch>
            <a:fillRect/>
          </a:stretch>
        </p:blipFill>
        <p:spPr>
          <a:xfrm>
            <a:off x="0" y="3383209"/>
            <a:ext cx="3670300" cy="660400"/>
          </a:xfrm>
          <a:prstGeom prst="rect">
            <a:avLst/>
          </a:prstGeom>
        </p:spPr>
      </p:pic>
      <p:pic>
        <p:nvPicPr>
          <p:cNvPr id="11" name="Picture 10"/>
          <p:cNvPicPr>
            <a:picLocks noChangeAspect="1"/>
          </p:cNvPicPr>
          <p:nvPr userDrawn="1"/>
        </p:nvPicPr>
        <p:blipFill>
          <a:blip r:embed="rId4"/>
          <a:stretch>
            <a:fillRect/>
          </a:stretch>
        </p:blipFill>
        <p:spPr>
          <a:xfrm>
            <a:off x="0" y="4092401"/>
            <a:ext cx="3670300" cy="1320800"/>
          </a:xfrm>
          <a:prstGeom prst="rect">
            <a:avLst/>
          </a:prstGeom>
        </p:spPr>
      </p:pic>
      <p:pic>
        <p:nvPicPr>
          <p:cNvPr id="20" name="Picture 19"/>
          <p:cNvPicPr>
            <a:picLocks noChangeAspect="1"/>
          </p:cNvPicPr>
          <p:nvPr userDrawn="1"/>
        </p:nvPicPr>
        <p:blipFill>
          <a:blip r:embed="rId5"/>
          <a:stretch>
            <a:fillRect/>
          </a:stretch>
        </p:blipFill>
        <p:spPr>
          <a:xfrm>
            <a:off x="5533860" y="2013616"/>
            <a:ext cx="3610140" cy="1320800"/>
          </a:xfrm>
          <a:prstGeom prst="rect">
            <a:avLst/>
          </a:prstGeom>
        </p:spPr>
      </p:pic>
      <p:pic>
        <p:nvPicPr>
          <p:cNvPr id="21" name="Picture 20"/>
          <p:cNvPicPr>
            <a:picLocks noChangeAspect="1"/>
          </p:cNvPicPr>
          <p:nvPr userDrawn="1"/>
        </p:nvPicPr>
        <p:blipFill>
          <a:blip r:embed="rId6"/>
          <a:stretch>
            <a:fillRect/>
          </a:stretch>
        </p:blipFill>
        <p:spPr>
          <a:xfrm>
            <a:off x="5533860" y="3383208"/>
            <a:ext cx="3610140" cy="660400"/>
          </a:xfrm>
          <a:prstGeom prst="rect">
            <a:avLst/>
          </a:prstGeom>
        </p:spPr>
      </p:pic>
      <p:pic>
        <p:nvPicPr>
          <p:cNvPr id="22" name="Picture 21"/>
          <p:cNvPicPr>
            <a:picLocks noChangeAspect="1"/>
          </p:cNvPicPr>
          <p:nvPr userDrawn="1"/>
        </p:nvPicPr>
        <p:blipFill>
          <a:blip r:embed="rId7"/>
          <a:stretch>
            <a:fillRect/>
          </a:stretch>
        </p:blipFill>
        <p:spPr>
          <a:xfrm>
            <a:off x="5533860" y="4092401"/>
            <a:ext cx="3610140" cy="1320800"/>
          </a:xfrm>
          <a:prstGeom prst="rect">
            <a:avLst/>
          </a:prstGeom>
        </p:spPr>
      </p:pic>
      <p:sp>
        <p:nvSpPr>
          <p:cNvPr id="24" name="Content Placeholder 26"/>
          <p:cNvSpPr>
            <a:spLocks noGrp="1"/>
          </p:cNvSpPr>
          <p:nvPr>
            <p:ph sz="quarter" idx="13" hasCustomPrompt="1"/>
          </p:nvPr>
        </p:nvSpPr>
        <p:spPr>
          <a:xfrm>
            <a:off x="457199" y="2108034"/>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5" name="Content Placeholder 26"/>
          <p:cNvSpPr>
            <a:spLocks noGrp="1"/>
          </p:cNvSpPr>
          <p:nvPr>
            <p:ph sz="quarter" idx="14" hasCustomPrompt="1"/>
          </p:nvPr>
        </p:nvSpPr>
        <p:spPr>
          <a:xfrm>
            <a:off x="457199" y="3488654"/>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6" name="Content Placeholder 26"/>
          <p:cNvSpPr>
            <a:spLocks noGrp="1"/>
          </p:cNvSpPr>
          <p:nvPr>
            <p:ph sz="quarter" idx="15" hasCustomPrompt="1"/>
          </p:nvPr>
        </p:nvSpPr>
        <p:spPr>
          <a:xfrm>
            <a:off x="457199" y="4865602"/>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7" name="Content Placeholder 26"/>
          <p:cNvSpPr>
            <a:spLocks noGrp="1"/>
          </p:cNvSpPr>
          <p:nvPr>
            <p:ph sz="quarter" idx="16" hasCustomPrompt="1"/>
          </p:nvPr>
        </p:nvSpPr>
        <p:spPr>
          <a:xfrm>
            <a:off x="6896102" y="2108034"/>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8" name="Content Placeholder 26"/>
          <p:cNvSpPr>
            <a:spLocks noGrp="1"/>
          </p:cNvSpPr>
          <p:nvPr>
            <p:ph sz="quarter" idx="17" hasCustomPrompt="1"/>
          </p:nvPr>
        </p:nvSpPr>
        <p:spPr>
          <a:xfrm>
            <a:off x="6896102" y="3488654"/>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29" name="Content Placeholder 26"/>
          <p:cNvSpPr>
            <a:spLocks noGrp="1"/>
          </p:cNvSpPr>
          <p:nvPr>
            <p:ph sz="quarter" idx="18" hasCustomPrompt="1"/>
          </p:nvPr>
        </p:nvSpPr>
        <p:spPr>
          <a:xfrm>
            <a:off x="6896102" y="4865602"/>
            <a:ext cx="1875363" cy="457200"/>
          </a:xfrm>
        </p:spPr>
        <p:txBody>
          <a:bodyPr anchor="ctr">
            <a:noAutofit/>
          </a:bodyPr>
          <a:lstStyle>
            <a:lvl1pPr algn="ctr">
              <a:defRPr sz="2600" b="1">
                <a:solidFill>
                  <a:srgbClr val="00456B"/>
                </a:solidFill>
              </a:defRPr>
            </a:lvl1pPr>
          </a:lstStyle>
          <a:p>
            <a:pPr lvl="0"/>
            <a:r>
              <a:rPr lang="en-US" dirty="0" smtClean="0"/>
              <a:t>Item</a:t>
            </a:r>
            <a:endParaRPr lang="en-US" dirty="0"/>
          </a:p>
        </p:txBody>
      </p:sp>
      <p:sp>
        <p:nvSpPr>
          <p:cNvPr id="30" name="Content Placeholder 26"/>
          <p:cNvSpPr>
            <a:spLocks noGrp="1"/>
          </p:cNvSpPr>
          <p:nvPr>
            <p:ph sz="quarter" idx="19" hasCustomPrompt="1"/>
          </p:nvPr>
        </p:nvSpPr>
        <p:spPr>
          <a:xfrm>
            <a:off x="3634319" y="2886407"/>
            <a:ext cx="1875363" cy="1832645"/>
          </a:xfrm>
        </p:spPr>
        <p:txBody>
          <a:bodyPr anchor="ctr">
            <a:noAutofit/>
          </a:bodyPr>
          <a:lstStyle>
            <a:lvl1pPr algn="ctr">
              <a:defRPr sz="2600" b="1">
                <a:solidFill>
                  <a:schemeClr val="bg1"/>
                </a:solidFill>
              </a:defRPr>
            </a:lvl1pPr>
          </a:lstStyle>
          <a:p>
            <a:pPr lvl="0"/>
            <a:r>
              <a:rPr lang="en-US" dirty="0" smtClean="0"/>
              <a:t>Item</a:t>
            </a:r>
            <a:endParaRPr lang="en-US"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ircle Chart - 1">
    <p:spTree>
      <p:nvGrpSpPr>
        <p:cNvPr id="1" name=""/>
        <p:cNvGrpSpPr/>
        <p:nvPr/>
      </p:nvGrpSpPr>
      <p:grpSpPr>
        <a:xfrm>
          <a:off x="0" y="0"/>
          <a:ext cx="0" cy="0"/>
          <a:chOff x="0" y="0"/>
          <a:chExt cx="0" cy="0"/>
        </a:xfrm>
      </p:grpSpPr>
      <p:sp>
        <p:nvSpPr>
          <p:cNvPr id="19" name="Text Placeholder 7"/>
          <p:cNvSpPr>
            <a:spLocks noGrp="1"/>
          </p:cNvSpPr>
          <p:nvPr>
            <p:ph type="body" sz="quarter" idx="21"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userDrawn="1"/>
        </p:nvPicPr>
        <p:blipFill>
          <a:blip r:embed="rId2"/>
          <a:stretch>
            <a:fillRect/>
          </a:stretch>
        </p:blipFill>
        <p:spPr>
          <a:xfrm>
            <a:off x="2298700" y="1518557"/>
            <a:ext cx="4546600" cy="4546600"/>
          </a:xfrm>
          <a:prstGeom prst="rect">
            <a:avLst/>
          </a:prstGeom>
        </p:spPr>
      </p:pic>
      <p:sp>
        <p:nvSpPr>
          <p:cNvPr id="9" name="Text Placeholder 8"/>
          <p:cNvSpPr>
            <a:spLocks noGrp="1"/>
          </p:cNvSpPr>
          <p:nvPr>
            <p:ph type="body" sz="quarter" idx="12" hasCustomPrompt="1"/>
          </p:nvPr>
        </p:nvSpPr>
        <p:spPr>
          <a:xfrm>
            <a:off x="3883025" y="2660650"/>
            <a:ext cx="1474788" cy="423863"/>
          </a:xfrm>
        </p:spPr>
        <p:txBody>
          <a:bodyPr>
            <a:noAutofit/>
          </a:bodyPr>
          <a:lstStyle>
            <a:lvl1pPr algn="ctr">
              <a:defRPr sz="2600" b="1">
                <a:solidFill>
                  <a:srgbClr val="00456B"/>
                </a:solidFill>
              </a:defRPr>
            </a:lvl1pPr>
          </a:lstStyle>
          <a:p>
            <a:pPr lvl="0"/>
            <a:r>
              <a:rPr lang="en-US" dirty="0" smtClean="0"/>
              <a:t>Title</a:t>
            </a:r>
            <a:endParaRPr lang="en-US" dirty="0"/>
          </a:p>
        </p:txBody>
      </p:sp>
      <p:sp>
        <p:nvSpPr>
          <p:cNvPr id="10" name="Text Placeholder 8"/>
          <p:cNvSpPr>
            <a:spLocks noGrp="1"/>
          </p:cNvSpPr>
          <p:nvPr>
            <p:ph type="body" sz="quarter" idx="13" hasCustomPrompt="1"/>
          </p:nvPr>
        </p:nvSpPr>
        <p:spPr>
          <a:xfrm>
            <a:off x="3883025" y="1644650"/>
            <a:ext cx="1474788" cy="423863"/>
          </a:xfrm>
        </p:spPr>
        <p:txBody>
          <a:bodyPr>
            <a:noAutofit/>
          </a:bodyPr>
          <a:lstStyle>
            <a:lvl1pPr algn="ctr">
              <a:defRPr sz="2600" b="1">
                <a:solidFill>
                  <a:srgbClr val="00456B"/>
                </a:solidFill>
              </a:defRPr>
            </a:lvl1pPr>
          </a:lstStyle>
          <a:p>
            <a:pPr lvl="0"/>
            <a:r>
              <a:rPr lang="en-US" dirty="0" smtClean="0"/>
              <a:t>Title</a:t>
            </a:r>
            <a:endParaRPr lang="en-US" dirty="0"/>
          </a:p>
        </p:txBody>
      </p:sp>
      <p:sp>
        <p:nvSpPr>
          <p:cNvPr id="11" name="Text Placeholder 8"/>
          <p:cNvSpPr>
            <a:spLocks noGrp="1"/>
          </p:cNvSpPr>
          <p:nvPr>
            <p:ph type="body" sz="quarter" idx="14" hasCustomPrompt="1"/>
          </p:nvPr>
        </p:nvSpPr>
        <p:spPr>
          <a:xfrm>
            <a:off x="1561306" y="2648252"/>
            <a:ext cx="1474788" cy="423863"/>
          </a:xfrm>
        </p:spPr>
        <p:txBody>
          <a:bodyPr>
            <a:noAutofit/>
          </a:bodyPr>
          <a:lstStyle>
            <a:lvl1pPr algn="r">
              <a:defRPr sz="1800" b="0">
                <a:solidFill>
                  <a:srgbClr val="00456B"/>
                </a:solidFill>
              </a:defRPr>
            </a:lvl1pPr>
          </a:lstStyle>
          <a:p>
            <a:pPr lvl="0"/>
            <a:r>
              <a:rPr lang="en-US" dirty="0" smtClean="0"/>
              <a:t>Subtitle</a:t>
            </a:r>
            <a:endParaRPr lang="en-US" dirty="0"/>
          </a:p>
        </p:txBody>
      </p:sp>
      <p:sp>
        <p:nvSpPr>
          <p:cNvPr id="12" name="Text Placeholder 8"/>
          <p:cNvSpPr>
            <a:spLocks noGrp="1"/>
          </p:cNvSpPr>
          <p:nvPr>
            <p:ph type="body" sz="quarter" idx="15" hasCustomPrompt="1"/>
          </p:nvPr>
        </p:nvSpPr>
        <p:spPr>
          <a:xfrm>
            <a:off x="6107906" y="2648252"/>
            <a:ext cx="1474788" cy="423863"/>
          </a:xfrm>
        </p:spPr>
        <p:txBody>
          <a:bodyPr>
            <a:noAutofit/>
          </a:bodyPr>
          <a:lstStyle>
            <a:lvl1pPr algn="l">
              <a:defRPr sz="1800" b="0">
                <a:solidFill>
                  <a:srgbClr val="00456B"/>
                </a:solidFill>
              </a:defRPr>
            </a:lvl1pPr>
          </a:lstStyle>
          <a:p>
            <a:pPr lvl="0"/>
            <a:r>
              <a:rPr lang="en-US" dirty="0" smtClean="0"/>
              <a:t>Subtitle</a:t>
            </a:r>
            <a:endParaRPr lang="en-US" dirty="0"/>
          </a:p>
        </p:txBody>
      </p:sp>
      <p:sp>
        <p:nvSpPr>
          <p:cNvPr id="13" name="Text Placeholder 8"/>
          <p:cNvSpPr>
            <a:spLocks noGrp="1"/>
          </p:cNvSpPr>
          <p:nvPr>
            <p:ph type="body" sz="quarter" idx="16" hasCustomPrompt="1"/>
          </p:nvPr>
        </p:nvSpPr>
        <p:spPr>
          <a:xfrm>
            <a:off x="1561306" y="4813300"/>
            <a:ext cx="1474788" cy="423863"/>
          </a:xfrm>
        </p:spPr>
        <p:txBody>
          <a:bodyPr>
            <a:noAutofit/>
          </a:bodyPr>
          <a:lstStyle>
            <a:lvl1pPr algn="r">
              <a:defRPr sz="1800" b="0">
                <a:solidFill>
                  <a:srgbClr val="00456B"/>
                </a:solidFill>
              </a:defRPr>
            </a:lvl1pPr>
          </a:lstStyle>
          <a:p>
            <a:pPr lvl="0"/>
            <a:r>
              <a:rPr lang="en-US" dirty="0" smtClean="0"/>
              <a:t>Subtitle</a:t>
            </a:r>
            <a:endParaRPr lang="en-US" dirty="0"/>
          </a:p>
        </p:txBody>
      </p:sp>
      <p:sp>
        <p:nvSpPr>
          <p:cNvPr id="14" name="Text Placeholder 8"/>
          <p:cNvSpPr>
            <a:spLocks noGrp="1"/>
          </p:cNvSpPr>
          <p:nvPr>
            <p:ph type="body" sz="quarter" idx="17" hasCustomPrompt="1"/>
          </p:nvPr>
        </p:nvSpPr>
        <p:spPr>
          <a:xfrm>
            <a:off x="6107906" y="4813300"/>
            <a:ext cx="1474788" cy="423863"/>
          </a:xfrm>
        </p:spPr>
        <p:txBody>
          <a:bodyPr>
            <a:noAutofit/>
          </a:bodyPr>
          <a:lstStyle>
            <a:lvl1pPr algn="l">
              <a:defRPr sz="1800" b="0">
                <a:solidFill>
                  <a:srgbClr val="00456B"/>
                </a:solidFill>
              </a:defRPr>
            </a:lvl1pPr>
          </a:lstStyle>
          <a:p>
            <a:pPr lvl="0"/>
            <a:r>
              <a:rPr lang="en-US" dirty="0" smtClean="0"/>
              <a:t>Subtitle</a:t>
            </a:r>
            <a:endParaRPr lang="en-US" dirty="0"/>
          </a:p>
        </p:txBody>
      </p:sp>
      <p:sp>
        <p:nvSpPr>
          <p:cNvPr id="16" name="Text Placeholder 15"/>
          <p:cNvSpPr>
            <a:spLocks noGrp="1"/>
          </p:cNvSpPr>
          <p:nvPr>
            <p:ph type="body" sz="quarter" idx="18" hasCustomPrompt="1"/>
          </p:nvPr>
        </p:nvSpPr>
        <p:spPr>
          <a:xfrm>
            <a:off x="3325813" y="3603625"/>
            <a:ext cx="811212" cy="412750"/>
          </a:xfrm>
        </p:spPr>
        <p:txBody>
          <a:bodyPr anchor="ctr">
            <a:normAutofit/>
          </a:bodyPr>
          <a:lstStyle>
            <a:lvl1pPr algn="ctr">
              <a:defRPr sz="1200">
                <a:solidFill>
                  <a:schemeClr val="bg1"/>
                </a:solidFill>
              </a:defRPr>
            </a:lvl1pPr>
          </a:lstStyle>
          <a:p>
            <a:pPr lvl="0"/>
            <a:r>
              <a:rPr lang="en-US" dirty="0" smtClean="0"/>
              <a:t>Text</a:t>
            </a:r>
            <a:endParaRPr lang="en-US" dirty="0"/>
          </a:p>
        </p:txBody>
      </p:sp>
      <p:sp>
        <p:nvSpPr>
          <p:cNvPr id="17" name="Text Placeholder 15"/>
          <p:cNvSpPr>
            <a:spLocks noGrp="1"/>
          </p:cNvSpPr>
          <p:nvPr>
            <p:ph type="body" sz="quarter" idx="19" hasCustomPrompt="1"/>
          </p:nvPr>
        </p:nvSpPr>
        <p:spPr>
          <a:xfrm>
            <a:off x="5079166" y="3603625"/>
            <a:ext cx="811212" cy="412750"/>
          </a:xfrm>
        </p:spPr>
        <p:txBody>
          <a:bodyPr anchor="ctr">
            <a:normAutofit/>
          </a:bodyPr>
          <a:lstStyle>
            <a:lvl1pPr algn="ctr">
              <a:defRPr sz="1200">
                <a:solidFill>
                  <a:schemeClr val="bg1"/>
                </a:solidFill>
              </a:defRPr>
            </a:lvl1pPr>
          </a:lstStyle>
          <a:p>
            <a:pPr lvl="0"/>
            <a:r>
              <a:rPr lang="en-US" dirty="0" smtClean="0"/>
              <a:t>Text</a:t>
            </a:r>
            <a:endParaRPr lang="en-US" dirty="0"/>
          </a:p>
        </p:txBody>
      </p:sp>
      <p:sp>
        <p:nvSpPr>
          <p:cNvPr id="18" name="Text Placeholder 15"/>
          <p:cNvSpPr>
            <a:spLocks noGrp="1"/>
          </p:cNvSpPr>
          <p:nvPr>
            <p:ph type="body" sz="quarter" idx="20" hasCustomPrompt="1"/>
          </p:nvPr>
        </p:nvSpPr>
        <p:spPr>
          <a:xfrm>
            <a:off x="4197500" y="4387699"/>
            <a:ext cx="811212" cy="412750"/>
          </a:xfrm>
        </p:spPr>
        <p:txBody>
          <a:bodyPr anchor="ctr">
            <a:normAutofit/>
          </a:bodyPr>
          <a:lstStyle>
            <a:lvl1pPr algn="ctr">
              <a:defRPr sz="1200">
                <a:solidFill>
                  <a:schemeClr val="bg1"/>
                </a:solidFill>
              </a:defRPr>
            </a:lvl1pPr>
          </a:lstStyle>
          <a:p>
            <a:pPr lvl="0"/>
            <a:r>
              <a:rPr lang="en-US" dirty="0" smtClean="0"/>
              <a:t>Text</a:t>
            </a:r>
            <a:endParaRPr lang="en-US"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ircle Chart - 2">
    <p:spTree>
      <p:nvGrpSpPr>
        <p:cNvPr id="1" name=""/>
        <p:cNvGrpSpPr/>
        <p:nvPr/>
      </p:nvGrpSpPr>
      <p:grpSpPr>
        <a:xfrm>
          <a:off x="0" y="0"/>
          <a:ext cx="0" cy="0"/>
          <a:chOff x="0" y="0"/>
          <a:chExt cx="0" cy="0"/>
        </a:xfrm>
      </p:grpSpPr>
      <p:sp>
        <p:nvSpPr>
          <p:cNvPr id="18" name="Text Placeholder 7"/>
          <p:cNvSpPr>
            <a:spLocks noGrp="1"/>
          </p:cNvSpPr>
          <p:nvPr>
            <p:ph type="body" sz="quarter" idx="16"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298700" y="1481062"/>
            <a:ext cx="4546600" cy="4584700"/>
          </a:xfrm>
          <a:prstGeom prst="rect">
            <a:avLst/>
          </a:prstGeom>
        </p:spPr>
      </p:pic>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userDrawn="1"/>
        </p:nvPicPr>
        <p:blipFill>
          <a:blip r:embed="rId3"/>
          <a:stretch>
            <a:fillRect/>
          </a:stretch>
        </p:blipFill>
        <p:spPr>
          <a:xfrm>
            <a:off x="2567214" y="2766785"/>
            <a:ext cx="1892300" cy="1905000"/>
          </a:xfrm>
          <a:prstGeom prst="rect">
            <a:avLst/>
          </a:prstGeom>
        </p:spPr>
      </p:pic>
      <p:pic>
        <p:nvPicPr>
          <p:cNvPr id="8" name="Picture 7"/>
          <p:cNvPicPr>
            <a:picLocks noChangeAspect="1"/>
          </p:cNvPicPr>
          <p:nvPr userDrawn="1"/>
        </p:nvPicPr>
        <p:blipFill>
          <a:blip r:embed="rId3"/>
          <a:stretch>
            <a:fillRect/>
          </a:stretch>
        </p:blipFill>
        <p:spPr>
          <a:xfrm>
            <a:off x="4885045" y="2527902"/>
            <a:ext cx="1646000" cy="1657046"/>
          </a:xfrm>
          <a:prstGeom prst="rect">
            <a:avLst/>
          </a:prstGeom>
        </p:spPr>
      </p:pic>
      <p:pic>
        <p:nvPicPr>
          <p:cNvPr id="9" name="Picture 8"/>
          <p:cNvPicPr>
            <a:picLocks noChangeAspect="1"/>
          </p:cNvPicPr>
          <p:nvPr userDrawn="1"/>
        </p:nvPicPr>
        <p:blipFill>
          <a:blip r:embed="rId3"/>
          <a:stretch>
            <a:fillRect/>
          </a:stretch>
        </p:blipFill>
        <p:spPr>
          <a:xfrm>
            <a:off x="4147237" y="4154713"/>
            <a:ext cx="1646000" cy="1657046"/>
          </a:xfrm>
          <a:prstGeom prst="rect">
            <a:avLst/>
          </a:prstGeom>
        </p:spPr>
      </p:pic>
      <p:sp>
        <p:nvSpPr>
          <p:cNvPr id="11" name="Content Placeholder 10"/>
          <p:cNvSpPr>
            <a:spLocks noGrp="1"/>
          </p:cNvSpPr>
          <p:nvPr>
            <p:ph sz="quarter" idx="12" hasCustomPrompt="1"/>
          </p:nvPr>
        </p:nvSpPr>
        <p:spPr>
          <a:xfrm>
            <a:off x="3217334" y="1935163"/>
            <a:ext cx="2709330" cy="508000"/>
          </a:xfrm>
        </p:spPr>
        <p:txBody>
          <a:bodyPr anchor="ctr"/>
          <a:lstStyle>
            <a:lvl1pPr algn="ctr">
              <a:defRPr b="1">
                <a:solidFill>
                  <a:srgbClr val="00456B"/>
                </a:solidFill>
              </a:defRPr>
            </a:lvl1pPr>
          </a:lstStyle>
          <a:p>
            <a:pPr lvl="0"/>
            <a:r>
              <a:rPr lang="en-US" dirty="0" smtClean="0"/>
              <a:t>Title</a:t>
            </a:r>
            <a:endParaRPr lang="en-US" dirty="0"/>
          </a:p>
        </p:txBody>
      </p:sp>
      <p:sp>
        <p:nvSpPr>
          <p:cNvPr id="13" name="Text Placeholder 12"/>
          <p:cNvSpPr>
            <a:spLocks noGrp="1"/>
          </p:cNvSpPr>
          <p:nvPr>
            <p:ph type="body" sz="quarter" idx="13" hasCustomPrompt="1"/>
          </p:nvPr>
        </p:nvSpPr>
        <p:spPr>
          <a:xfrm>
            <a:off x="2825183" y="3254148"/>
            <a:ext cx="1376362" cy="930275"/>
          </a:xfrm>
        </p:spPr>
        <p:txBody>
          <a:bodyPr anchor="ctr">
            <a:normAutofit/>
          </a:bodyPr>
          <a:lstStyle>
            <a:lvl1pPr algn="ctr">
              <a:defRPr sz="2000">
                <a:solidFill>
                  <a:schemeClr val="bg1"/>
                </a:solidFill>
              </a:defRPr>
            </a:lvl1pPr>
          </a:lstStyle>
          <a:p>
            <a:pPr lvl="0"/>
            <a:r>
              <a:rPr lang="en-US" dirty="0" smtClean="0"/>
              <a:t>Text</a:t>
            </a:r>
            <a:endParaRPr lang="en-US" dirty="0"/>
          </a:p>
        </p:txBody>
      </p:sp>
      <p:sp>
        <p:nvSpPr>
          <p:cNvPr id="15" name="Text Placeholder 14"/>
          <p:cNvSpPr>
            <a:spLocks noGrp="1"/>
          </p:cNvSpPr>
          <p:nvPr>
            <p:ph type="body" sz="quarter" idx="14" hasCustomPrompt="1"/>
          </p:nvPr>
        </p:nvSpPr>
        <p:spPr>
          <a:xfrm>
            <a:off x="4214587" y="4620493"/>
            <a:ext cx="1511300" cy="725487"/>
          </a:xfrm>
        </p:spPr>
        <p:txBody>
          <a:bodyPr anchor="ctr">
            <a:normAutofit/>
          </a:bodyPr>
          <a:lstStyle>
            <a:lvl1pPr algn="ctr">
              <a:defRPr sz="2000">
                <a:solidFill>
                  <a:srgbClr val="FFFFFF"/>
                </a:solidFill>
              </a:defRPr>
            </a:lvl1pPr>
          </a:lstStyle>
          <a:p>
            <a:pPr lvl="0"/>
            <a:r>
              <a:rPr lang="en-US" dirty="0" smtClean="0"/>
              <a:t>Text</a:t>
            </a:r>
            <a:endParaRPr lang="en-US" dirty="0"/>
          </a:p>
        </p:txBody>
      </p:sp>
      <p:sp>
        <p:nvSpPr>
          <p:cNvPr id="16" name="Text Placeholder 14"/>
          <p:cNvSpPr>
            <a:spLocks noGrp="1"/>
          </p:cNvSpPr>
          <p:nvPr>
            <p:ph type="body" sz="quarter" idx="15" hasCustomPrompt="1"/>
          </p:nvPr>
        </p:nvSpPr>
        <p:spPr>
          <a:xfrm>
            <a:off x="4952395" y="2993682"/>
            <a:ext cx="1511300" cy="725487"/>
          </a:xfrm>
        </p:spPr>
        <p:txBody>
          <a:bodyPr anchor="ctr">
            <a:normAutofit/>
          </a:bodyPr>
          <a:lstStyle>
            <a:lvl1pPr algn="ctr">
              <a:defRPr sz="2000">
                <a:solidFill>
                  <a:srgbClr val="FFFFFF"/>
                </a:solidFill>
              </a:defRPr>
            </a:lvl1pPr>
          </a:lstStyle>
          <a:p>
            <a:pPr lvl="0"/>
            <a:r>
              <a:rPr lang="en-US" dirty="0" smtClean="0"/>
              <a:t>Text</a:t>
            </a:r>
            <a:endParaRPr lang="en-US" dirty="0"/>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rcle Chart - 3">
    <p:spTree>
      <p:nvGrpSpPr>
        <p:cNvPr id="1" name=""/>
        <p:cNvGrpSpPr/>
        <p:nvPr/>
      </p:nvGrpSpPr>
      <p:grpSpPr>
        <a:xfrm>
          <a:off x="0" y="0"/>
          <a:ext cx="0" cy="0"/>
          <a:chOff x="0" y="0"/>
          <a:chExt cx="0" cy="0"/>
        </a:xfrm>
      </p:grpSpPr>
      <p:sp>
        <p:nvSpPr>
          <p:cNvPr id="17" name="Text Placeholder 7"/>
          <p:cNvSpPr>
            <a:spLocks noGrp="1"/>
          </p:cNvSpPr>
          <p:nvPr>
            <p:ph type="body" sz="quarter" idx="18"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755900" y="2032000"/>
            <a:ext cx="3632200" cy="3632200"/>
          </a:xfrm>
          <a:prstGeom prst="rect">
            <a:avLst/>
          </a:prstGeom>
        </p:spPr>
      </p:pic>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userDrawn="1"/>
        </p:nvPicPr>
        <p:blipFill>
          <a:blip r:embed="rId3"/>
          <a:stretch>
            <a:fillRect/>
          </a:stretch>
        </p:blipFill>
        <p:spPr>
          <a:xfrm>
            <a:off x="3937000" y="1511300"/>
            <a:ext cx="1270000" cy="1282700"/>
          </a:xfrm>
          <a:prstGeom prst="rect">
            <a:avLst/>
          </a:prstGeom>
        </p:spPr>
      </p:pic>
      <p:pic>
        <p:nvPicPr>
          <p:cNvPr id="9" name="Picture 8"/>
          <p:cNvPicPr>
            <a:picLocks noChangeAspect="1"/>
          </p:cNvPicPr>
          <p:nvPr userDrawn="1"/>
        </p:nvPicPr>
        <p:blipFill>
          <a:blip r:embed="rId3"/>
          <a:stretch>
            <a:fillRect/>
          </a:stretch>
        </p:blipFill>
        <p:spPr>
          <a:xfrm>
            <a:off x="2235200" y="3206750"/>
            <a:ext cx="1270000" cy="1282700"/>
          </a:xfrm>
          <a:prstGeom prst="rect">
            <a:avLst/>
          </a:prstGeom>
        </p:spPr>
      </p:pic>
      <p:pic>
        <p:nvPicPr>
          <p:cNvPr id="10" name="Picture 9"/>
          <p:cNvPicPr>
            <a:picLocks noChangeAspect="1"/>
          </p:cNvPicPr>
          <p:nvPr userDrawn="1"/>
        </p:nvPicPr>
        <p:blipFill>
          <a:blip r:embed="rId3"/>
          <a:stretch>
            <a:fillRect/>
          </a:stretch>
        </p:blipFill>
        <p:spPr>
          <a:xfrm>
            <a:off x="5600700" y="3206750"/>
            <a:ext cx="1270000" cy="1282700"/>
          </a:xfrm>
          <a:prstGeom prst="rect">
            <a:avLst/>
          </a:prstGeom>
        </p:spPr>
      </p:pic>
      <p:pic>
        <p:nvPicPr>
          <p:cNvPr id="11" name="Picture 10"/>
          <p:cNvPicPr>
            <a:picLocks noChangeAspect="1"/>
          </p:cNvPicPr>
          <p:nvPr userDrawn="1"/>
        </p:nvPicPr>
        <p:blipFill>
          <a:blip r:embed="rId3"/>
          <a:stretch>
            <a:fillRect/>
          </a:stretch>
        </p:blipFill>
        <p:spPr>
          <a:xfrm>
            <a:off x="3937000" y="4864100"/>
            <a:ext cx="1270000" cy="1282700"/>
          </a:xfrm>
          <a:prstGeom prst="rect">
            <a:avLst/>
          </a:prstGeom>
        </p:spPr>
      </p:pic>
      <p:sp>
        <p:nvSpPr>
          <p:cNvPr id="12" name="Text Placeholder 8"/>
          <p:cNvSpPr>
            <a:spLocks noGrp="1"/>
          </p:cNvSpPr>
          <p:nvPr>
            <p:ph type="body" sz="quarter" idx="13" hasCustomPrompt="1"/>
          </p:nvPr>
        </p:nvSpPr>
        <p:spPr>
          <a:xfrm>
            <a:off x="3834606" y="3206751"/>
            <a:ext cx="1474788" cy="1236662"/>
          </a:xfrm>
        </p:spPr>
        <p:txBody>
          <a:bodyPr anchor="ctr">
            <a:noAutofit/>
          </a:bodyPr>
          <a:lstStyle>
            <a:lvl1pPr algn="ctr">
              <a:defRPr sz="2600" b="1">
                <a:solidFill>
                  <a:srgbClr val="00456B"/>
                </a:solidFill>
              </a:defRPr>
            </a:lvl1pPr>
          </a:lstStyle>
          <a:p>
            <a:pPr lvl="0"/>
            <a:r>
              <a:rPr lang="en-US" dirty="0" smtClean="0"/>
              <a:t>Title</a:t>
            </a:r>
            <a:endParaRPr lang="en-US" dirty="0"/>
          </a:p>
        </p:txBody>
      </p:sp>
      <p:sp>
        <p:nvSpPr>
          <p:cNvPr id="13" name="Text Placeholder 8"/>
          <p:cNvSpPr>
            <a:spLocks noGrp="1"/>
          </p:cNvSpPr>
          <p:nvPr>
            <p:ph type="body" sz="quarter" idx="14" hasCustomPrompt="1"/>
          </p:nvPr>
        </p:nvSpPr>
        <p:spPr>
          <a:xfrm>
            <a:off x="2235200" y="3607102"/>
            <a:ext cx="1270000" cy="423863"/>
          </a:xfrm>
        </p:spPr>
        <p:txBody>
          <a:bodyPr anchor="ctr">
            <a:noAutofit/>
          </a:bodyPr>
          <a:lstStyle>
            <a:lvl1pPr algn="ctr">
              <a:defRPr sz="1400" b="0">
                <a:solidFill>
                  <a:schemeClr val="bg1"/>
                </a:solidFill>
              </a:defRPr>
            </a:lvl1pPr>
          </a:lstStyle>
          <a:p>
            <a:pPr lvl="0"/>
            <a:r>
              <a:rPr lang="en-US" dirty="0" smtClean="0"/>
              <a:t>Subtitle</a:t>
            </a:r>
            <a:endParaRPr lang="en-US" dirty="0"/>
          </a:p>
        </p:txBody>
      </p:sp>
      <p:sp>
        <p:nvSpPr>
          <p:cNvPr id="14" name="Text Placeholder 8"/>
          <p:cNvSpPr>
            <a:spLocks noGrp="1"/>
          </p:cNvSpPr>
          <p:nvPr>
            <p:ph type="body" sz="quarter" idx="15" hasCustomPrompt="1"/>
          </p:nvPr>
        </p:nvSpPr>
        <p:spPr>
          <a:xfrm>
            <a:off x="5600700" y="3613150"/>
            <a:ext cx="1270000" cy="423863"/>
          </a:xfrm>
        </p:spPr>
        <p:txBody>
          <a:bodyPr anchor="ctr">
            <a:noAutofit/>
          </a:bodyPr>
          <a:lstStyle>
            <a:lvl1pPr algn="ctr">
              <a:defRPr sz="1400" b="0">
                <a:solidFill>
                  <a:schemeClr val="bg1"/>
                </a:solidFill>
              </a:defRPr>
            </a:lvl1pPr>
          </a:lstStyle>
          <a:p>
            <a:pPr lvl="0"/>
            <a:r>
              <a:rPr lang="en-US" dirty="0" smtClean="0"/>
              <a:t>Subtitle</a:t>
            </a:r>
            <a:endParaRPr lang="en-US" dirty="0"/>
          </a:p>
        </p:txBody>
      </p:sp>
      <p:sp>
        <p:nvSpPr>
          <p:cNvPr id="15" name="Text Placeholder 8"/>
          <p:cNvSpPr>
            <a:spLocks noGrp="1"/>
          </p:cNvSpPr>
          <p:nvPr>
            <p:ph type="body" sz="quarter" idx="16" hasCustomPrompt="1"/>
          </p:nvPr>
        </p:nvSpPr>
        <p:spPr>
          <a:xfrm>
            <a:off x="3937000" y="5293519"/>
            <a:ext cx="1270000" cy="423863"/>
          </a:xfrm>
        </p:spPr>
        <p:txBody>
          <a:bodyPr anchor="ctr">
            <a:noAutofit/>
          </a:bodyPr>
          <a:lstStyle>
            <a:lvl1pPr algn="ctr">
              <a:defRPr sz="1400" b="0">
                <a:solidFill>
                  <a:schemeClr val="bg1"/>
                </a:solidFill>
              </a:defRPr>
            </a:lvl1pPr>
          </a:lstStyle>
          <a:p>
            <a:pPr lvl="0"/>
            <a:r>
              <a:rPr lang="en-US" dirty="0" smtClean="0"/>
              <a:t>Subtitle</a:t>
            </a:r>
            <a:endParaRPr lang="en-US" dirty="0"/>
          </a:p>
        </p:txBody>
      </p:sp>
      <p:sp>
        <p:nvSpPr>
          <p:cNvPr id="16" name="Text Placeholder 8"/>
          <p:cNvSpPr>
            <a:spLocks noGrp="1"/>
          </p:cNvSpPr>
          <p:nvPr>
            <p:ph type="body" sz="quarter" idx="17" hasCustomPrompt="1"/>
          </p:nvPr>
        </p:nvSpPr>
        <p:spPr>
          <a:xfrm>
            <a:off x="3937000" y="1940719"/>
            <a:ext cx="1270000" cy="423863"/>
          </a:xfrm>
        </p:spPr>
        <p:txBody>
          <a:bodyPr anchor="ctr">
            <a:noAutofit/>
          </a:bodyPr>
          <a:lstStyle>
            <a:lvl1pPr algn="ctr">
              <a:defRPr sz="1400" b="0">
                <a:solidFill>
                  <a:schemeClr val="bg1"/>
                </a:solidFill>
              </a:defRPr>
            </a:lvl1pPr>
          </a:lstStyle>
          <a:p>
            <a:pPr lvl="0"/>
            <a:r>
              <a:rPr lang="en-US" dirty="0" smtClean="0"/>
              <a:t>Subtitle</a:t>
            </a:r>
            <a:endParaRPr lang="en-US"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Chart - Arrows">
    <p:spTree>
      <p:nvGrpSpPr>
        <p:cNvPr id="1" name=""/>
        <p:cNvGrpSpPr/>
        <p:nvPr/>
      </p:nvGrpSpPr>
      <p:grpSpPr>
        <a:xfrm>
          <a:off x="0" y="0"/>
          <a:ext cx="0" cy="0"/>
          <a:chOff x="0" y="0"/>
          <a:chExt cx="0" cy="0"/>
        </a:xfrm>
      </p:grpSpPr>
      <p:sp>
        <p:nvSpPr>
          <p:cNvPr id="15" name="Text Placeholder 7"/>
          <p:cNvSpPr>
            <a:spLocks noGrp="1"/>
          </p:cNvSpPr>
          <p:nvPr>
            <p:ph type="body" sz="quarter" idx="18"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12" name="Content Placeholder 12"/>
          <p:cNvSpPr>
            <a:spLocks noGrp="1"/>
          </p:cNvSpPr>
          <p:nvPr>
            <p:ph sz="quarter" idx="16" hasCustomPrompt="1"/>
          </p:nvPr>
        </p:nvSpPr>
        <p:spPr>
          <a:xfrm>
            <a:off x="5146842" y="1658925"/>
            <a:ext cx="3539957" cy="4467238"/>
          </a:xfrm>
        </p:spPr>
        <p:txBody>
          <a:bodyPr anchor="ctr"/>
          <a:lstStyle>
            <a:lvl1pPr algn="ctr">
              <a:defRPr>
                <a:solidFill>
                  <a:srgbClr val="00456B"/>
                </a:solidFill>
              </a:defRPr>
            </a:lvl1pPr>
          </a:lstStyle>
          <a:p>
            <a:pPr lvl="0"/>
            <a:r>
              <a:rPr lang="en-US" dirty="0" smtClean="0"/>
              <a:t>Text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userDrawn="1"/>
        </p:nvPicPr>
        <p:blipFill>
          <a:blip r:embed="rId2"/>
          <a:stretch>
            <a:fillRect/>
          </a:stretch>
        </p:blipFill>
        <p:spPr>
          <a:xfrm>
            <a:off x="457200" y="1645558"/>
            <a:ext cx="2089958" cy="1008375"/>
          </a:xfrm>
          <a:prstGeom prst="rect">
            <a:avLst/>
          </a:prstGeom>
        </p:spPr>
      </p:pic>
      <p:sp>
        <p:nvSpPr>
          <p:cNvPr id="7" name="Text Placeholder 15"/>
          <p:cNvSpPr>
            <a:spLocks noGrp="1"/>
          </p:cNvSpPr>
          <p:nvPr>
            <p:ph type="body" sz="quarter" idx="13" hasCustomPrompt="1"/>
          </p:nvPr>
        </p:nvSpPr>
        <p:spPr>
          <a:xfrm>
            <a:off x="859153" y="1835158"/>
            <a:ext cx="1180439" cy="629175"/>
          </a:xfrm>
        </p:spPr>
        <p:txBody>
          <a:bodyPr anchor="ctr">
            <a:normAutofit/>
          </a:bodyPr>
          <a:lstStyle>
            <a:lvl1pPr algn="ctr">
              <a:defRPr sz="2000" b="1">
                <a:solidFill>
                  <a:srgbClr val="00456B"/>
                </a:solidFill>
              </a:defRPr>
            </a:lvl1pPr>
          </a:lstStyle>
          <a:p>
            <a:pPr lvl="0"/>
            <a:r>
              <a:rPr lang="en-US" dirty="0" smtClean="0"/>
              <a:t>Title</a:t>
            </a:r>
            <a:endParaRPr lang="en-US" dirty="0"/>
          </a:p>
        </p:txBody>
      </p:sp>
      <p:pic>
        <p:nvPicPr>
          <p:cNvPr id="8" name="Picture 7"/>
          <p:cNvPicPr>
            <a:picLocks noChangeAspect="1"/>
          </p:cNvPicPr>
          <p:nvPr userDrawn="1"/>
        </p:nvPicPr>
        <p:blipFill>
          <a:blip r:embed="rId2"/>
          <a:stretch>
            <a:fillRect/>
          </a:stretch>
        </p:blipFill>
        <p:spPr>
          <a:xfrm>
            <a:off x="2151398" y="1645558"/>
            <a:ext cx="2089958" cy="1008375"/>
          </a:xfrm>
          <a:prstGeom prst="rect">
            <a:avLst/>
          </a:prstGeom>
        </p:spPr>
      </p:pic>
      <p:sp>
        <p:nvSpPr>
          <p:cNvPr id="9" name="Text Placeholder 15"/>
          <p:cNvSpPr>
            <a:spLocks noGrp="1"/>
          </p:cNvSpPr>
          <p:nvPr>
            <p:ph type="body" sz="quarter" idx="14" hasCustomPrompt="1"/>
          </p:nvPr>
        </p:nvSpPr>
        <p:spPr>
          <a:xfrm>
            <a:off x="2429405" y="1889756"/>
            <a:ext cx="1428331" cy="519979"/>
          </a:xfrm>
        </p:spPr>
        <p:txBody>
          <a:bodyPr anchor="ctr">
            <a:normAutofit/>
          </a:bodyPr>
          <a:lstStyle>
            <a:lvl1pPr algn="ctr">
              <a:defRPr sz="2000" b="1">
                <a:solidFill>
                  <a:srgbClr val="00456B"/>
                </a:solidFill>
              </a:defRPr>
            </a:lvl1pPr>
          </a:lstStyle>
          <a:p>
            <a:pPr lvl="0"/>
            <a:r>
              <a:rPr lang="en-US" dirty="0" smtClean="0"/>
              <a:t>Title</a:t>
            </a:r>
            <a:endParaRPr lang="en-US" dirty="0"/>
          </a:p>
        </p:txBody>
      </p:sp>
      <p:pic>
        <p:nvPicPr>
          <p:cNvPr id="10" name="Picture 9"/>
          <p:cNvPicPr>
            <a:picLocks noChangeAspect="1"/>
          </p:cNvPicPr>
          <p:nvPr userDrawn="1"/>
        </p:nvPicPr>
        <p:blipFill>
          <a:blip r:embed="rId2"/>
          <a:stretch>
            <a:fillRect/>
          </a:stretch>
        </p:blipFill>
        <p:spPr>
          <a:xfrm>
            <a:off x="3832228" y="1645558"/>
            <a:ext cx="2089958" cy="1008375"/>
          </a:xfrm>
          <a:prstGeom prst="rect">
            <a:avLst/>
          </a:prstGeom>
        </p:spPr>
      </p:pic>
      <p:sp>
        <p:nvSpPr>
          <p:cNvPr id="11" name="Text Placeholder 15"/>
          <p:cNvSpPr>
            <a:spLocks noGrp="1"/>
          </p:cNvSpPr>
          <p:nvPr>
            <p:ph type="body" sz="quarter" idx="15" hasCustomPrompt="1"/>
          </p:nvPr>
        </p:nvSpPr>
        <p:spPr>
          <a:xfrm>
            <a:off x="4234181" y="1835158"/>
            <a:ext cx="1180439" cy="629175"/>
          </a:xfrm>
        </p:spPr>
        <p:txBody>
          <a:bodyPr anchor="ctr">
            <a:normAutofit/>
          </a:bodyPr>
          <a:lstStyle>
            <a:lvl1pPr algn="ctr">
              <a:defRPr sz="2000" b="1">
                <a:solidFill>
                  <a:srgbClr val="00456B"/>
                </a:solidFill>
              </a:defRPr>
            </a:lvl1pPr>
          </a:lstStyle>
          <a:p>
            <a:pPr lvl="0"/>
            <a:r>
              <a:rPr lang="en-US" dirty="0" smtClean="0"/>
              <a:t>Title</a:t>
            </a:r>
            <a:endParaRPr lang="en-US" dirty="0"/>
          </a:p>
        </p:txBody>
      </p:sp>
      <p:sp>
        <p:nvSpPr>
          <p:cNvPr id="14" name="Content Placeholder 13"/>
          <p:cNvSpPr>
            <a:spLocks noGrp="1"/>
          </p:cNvSpPr>
          <p:nvPr>
            <p:ph sz="quarter" idx="17"/>
          </p:nvPr>
        </p:nvSpPr>
        <p:spPr>
          <a:xfrm>
            <a:off x="457200" y="2900363"/>
            <a:ext cx="4449763" cy="322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rt –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2"/>
          </p:nvPr>
        </p:nvSpPr>
        <p:spPr/>
        <p:txBody>
          <a:bodyPr/>
          <a:lstStyle/>
          <a:p>
            <a:fld id="{E78C6CCD-222F-D147-93D2-DB5D30BDFD21}" type="slidenum">
              <a:rPr lang="en-US" smtClean="0"/>
              <a:t>‹#›</a:t>
            </a:fld>
            <a:endParaRPr lang="en-US" dirty="0"/>
          </a:p>
        </p:txBody>
      </p:sp>
      <p:sp>
        <p:nvSpPr>
          <p:cNvPr id="9" name="Content Placeholder 9"/>
          <p:cNvSpPr>
            <a:spLocks noGrp="1"/>
          </p:cNvSpPr>
          <p:nvPr>
            <p:ph sz="quarter" idx="16" hasCustomPrompt="1"/>
          </p:nvPr>
        </p:nvSpPr>
        <p:spPr>
          <a:xfrm>
            <a:off x="457200" y="375782"/>
            <a:ext cx="8229600" cy="2747086"/>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
        <p:nvSpPr>
          <p:cNvPr id="11" name="Content Placeholder 9"/>
          <p:cNvSpPr>
            <a:spLocks noGrp="1"/>
          </p:cNvSpPr>
          <p:nvPr>
            <p:ph sz="quarter" idx="17" hasCustomPrompt="1"/>
          </p:nvPr>
        </p:nvSpPr>
        <p:spPr>
          <a:xfrm>
            <a:off x="457200" y="3374571"/>
            <a:ext cx="8229600" cy="2747086"/>
          </a:xfrm>
        </p:spPr>
        <p:txBody>
          <a:bodyPr anchor="ctr"/>
          <a:lstStyle>
            <a:lvl1pPr algn="ctr">
              <a:defRPr/>
            </a:lvl1pPr>
          </a:lstStyle>
          <a:p>
            <a:pPr lvl="0"/>
            <a:r>
              <a:rPr lang="en-US" dirty="0" smtClean="0"/>
              <a:t>chart goes here</a:t>
            </a:r>
          </a:p>
          <a:p>
            <a:pPr lvl="0"/>
            <a:r>
              <a:rPr lang="en-US" dirty="0" smtClean="0"/>
              <a:t>centered vertically and horizontally</a:t>
            </a:r>
            <a:endParaRPr lang="en-US" dirty="0"/>
          </a:p>
        </p:txBody>
      </p:sp>
    </p:spTree>
    <p:extLst>
      <p:ext uri="{BB962C8B-B14F-4D97-AF65-F5344CB8AC3E}">
        <p14:creationId xmlns:p14="http://schemas.microsoft.com/office/powerpoint/2010/main" val="173962609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5" name="Text Placeholder 7"/>
          <p:cNvSpPr>
            <a:spLocks noGrp="1"/>
          </p:cNvSpPr>
          <p:nvPr>
            <p:ph type="body" sz="quarter" idx="13"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8" name="Picture 7" descr="master_arrow-time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3715249"/>
            <a:ext cx="8229600" cy="326136"/>
          </a:xfrm>
          <a:prstGeom prst="rect">
            <a:avLst/>
          </a:prstGeom>
        </p:spPr>
      </p:pic>
      <p:pic>
        <p:nvPicPr>
          <p:cNvPr id="9" name="Picture 8"/>
          <p:cNvPicPr>
            <a:picLocks noChangeAspect="1"/>
          </p:cNvPicPr>
          <p:nvPr userDrawn="1"/>
        </p:nvPicPr>
        <p:blipFill>
          <a:blip r:embed="rId3"/>
          <a:stretch>
            <a:fillRect/>
          </a:stretch>
        </p:blipFill>
        <p:spPr>
          <a:xfrm>
            <a:off x="1758047" y="3863039"/>
            <a:ext cx="88900" cy="762000"/>
          </a:xfrm>
          <a:prstGeom prst="rect">
            <a:avLst/>
          </a:prstGeom>
        </p:spPr>
      </p:pic>
      <p:pic>
        <p:nvPicPr>
          <p:cNvPr id="10" name="Picture 9"/>
          <p:cNvPicPr>
            <a:picLocks noChangeAspect="1"/>
          </p:cNvPicPr>
          <p:nvPr userDrawn="1"/>
        </p:nvPicPr>
        <p:blipFill>
          <a:blip r:embed="rId3"/>
          <a:stretch>
            <a:fillRect/>
          </a:stretch>
        </p:blipFill>
        <p:spPr>
          <a:xfrm flipV="1">
            <a:off x="680934" y="3101039"/>
            <a:ext cx="88900" cy="762000"/>
          </a:xfrm>
          <a:prstGeom prst="rect">
            <a:avLst/>
          </a:prstGeom>
        </p:spPr>
      </p:pic>
      <p:pic>
        <p:nvPicPr>
          <p:cNvPr id="11" name="Picture 10"/>
          <p:cNvPicPr>
            <a:picLocks noChangeAspect="1"/>
          </p:cNvPicPr>
          <p:nvPr userDrawn="1"/>
        </p:nvPicPr>
        <p:blipFill>
          <a:blip r:embed="rId3"/>
          <a:stretch>
            <a:fillRect/>
          </a:stretch>
        </p:blipFill>
        <p:spPr>
          <a:xfrm>
            <a:off x="3912273" y="3863039"/>
            <a:ext cx="88900" cy="762000"/>
          </a:xfrm>
          <a:prstGeom prst="rect">
            <a:avLst/>
          </a:prstGeom>
        </p:spPr>
      </p:pic>
      <p:pic>
        <p:nvPicPr>
          <p:cNvPr id="12" name="Picture 11"/>
          <p:cNvPicPr>
            <a:picLocks noChangeAspect="1"/>
          </p:cNvPicPr>
          <p:nvPr userDrawn="1"/>
        </p:nvPicPr>
        <p:blipFill>
          <a:blip r:embed="rId3"/>
          <a:stretch>
            <a:fillRect/>
          </a:stretch>
        </p:blipFill>
        <p:spPr>
          <a:xfrm flipV="1">
            <a:off x="2835160" y="3101039"/>
            <a:ext cx="88900" cy="762000"/>
          </a:xfrm>
          <a:prstGeom prst="rect">
            <a:avLst/>
          </a:prstGeom>
        </p:spPr>
      </p:pic>
      <p:pic>
        <p:nvPicPr>
          <p:cNvPr id="13" name="Picture 12"/>
          <p:cNvPicPr>
            <a:picLocks noChangeAspect="1"/>
          </p:cNvPicPr>
          <p:nvPr userDrawn="1"/>
        </p:nvPicPr>
        <p:blipFill>
          <a:blip r:embed="rId3"/>
          <a:stretch>
            <a:fillRect/>
          </a:stretch>
        </p:blipFill>
        <p:spPr>
          <a:xfrm>
            <a:off x="6066499" y="3863039"/>
            <a:ext cx="88900" cy="762000"/>
          </a:xfrm>
          <a:prstGeom prst="rect">
            <a:avLst/>
          </a:prstGeom>
        </p:spPr>
      </p:pic>
      <p:pic>
        <p:nvPicPr>
          <p:cNvPr id="14" name="Picture 13"/>
          <p:cNvPicPr>
            <a:picLocks noChangeAspect="1"/>
          </p:cNvPicPr>
          <p:nvPr userDrawn="1"/>
        </p:nvPicPr>
        <p:blipFill>
          <a:blip r:embed="rId3"/>
          <a:stretch>
            <a:fillRect/>
          </a:stretch>
        </p:blipFill>
        <p:spPr>
          <a:xfrm flipV="1">
            <a:off x="4989386" y="3101039"/>
            <a:ext cx="88900" cy="762000"/>
          </a:xfrm>
          <a:prstGeom prst="rect">
            <a:avLst/>
          </a:prstGeom>
        </p:spPr>
      </p:pic>
      <p:pic>
        <p:nvPicPr>
          <p:cNvPr id="15" name="Picture 14"/>
          <p:cNvPicPr>
            <a:picLocks noChangeAspect="1"/>
          </p:cNvPicPr>
          <p:nvPr userDrawn="1"/>
        </p:nvPicPr>
        <p:blipFill>
          <a:blip r:embed="rId3"/>
          <a:stretch>
            <a:fillRect/>
          </a:stretch>
        </p:blipFill>
        <p:spPr>
          <a:xfrm flipV="1">
            <a:off x="7143612" y="3101039"/>
            <a:ext cx="88900" cy="762000"/>
          </a:xfrm>
          <a:prstGeom prst="rect">
            <a:avLst/>
          </a:prstGeom>
        </p:spPr>
      </p:pic>
      <p:sp>
        <p:nvSpPr>
          <p:cNvPr id="16" name="Content Placeholder 15"/>
          <p:cNvSpPr>
            <a:spLocks noGrp="1"/>
          </p:cNvSpPr>
          <p:nvPr>
            <p:ph sz="quarter" idx="12" hasCustomPrompt="1"/>
          </p:nvPr>
        </p:nvSpPr>
        <p:spPr>
          <a:xfrm>
            <a:off x="729219" y="2260905"/>
            <a:ext cx="1300163" cy="1028700"/>
          </a:xfrm>
        </p:spPr>
        <p:txBody>
          <a:bodyPr anchor="b">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Contract Executed</a:t>
            </a:r>
            <a:endParaRPr lang="en-US" dirty="0"/>
          </a:p>
        </p:txBody>
      </p:sp>
      <p:sp>
        <p:nvSpPr>
          <p:cNvPr id="17" name="Content Placeholder 15"/>
          <p:cNvSpPr>
            <a:spLocks noGrp="1"/>
          </p:cNvSpPr>
          <p:nvPr>
            <p:ph sz="quarter" idx="14" hasCustomPrompt="1"/>
          </p:nvPr>
        </p:nvSpPr>
        <p:spPr>
          <a:xfrm>
            <a:off x="2881340" y="1925053"/>
            <a:ext cx="1300163" cy="1364552"/>
          </a:xfrm>
        </p:spPr>
        <p:txBody>
          <a:bodyPr anchor="b">
            <a:noAutofit/>
          </a:bodyPr>
          <a:lstStyle>
            <a:lvl1pPr algn="ctr">
              <a:defRPr sz="1200" b="1" baseline="0">
                <a:solidFill>
                  <a:srgbClr val="2D465F"/>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Receipt of YEAR information from Company</a:t>
            </a:r>
            <a:endParaRPr lang="en-US" dirty="0"/>
          </a:p>
        </p:txBody>
      </p:sp>
      <p:sp>
        <p:nvSpPr>
          <p:cNvPr id="21" name="Content Placeholder 15"/>
          <p:cNvSpPr>
            <a:spLocks noGrp="1"/>
          </p:cNvSpPr>
          <p:nvPr>
            <p:ph sz="quarter" idx="20" hasCustomPrompt="1"/>
          </p:nvPr>
        </p:nvSpPr>
        <p:spPr>
          <a:xfrm>
            <a:off x="5035566" y="2260905"/>
            <a:ext cx="1300163" cy="1028700"/>
          </a:xfrm>
        </p:spPr>
        <p:txBody>
          <a:bodyPr anchor="b">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Draft Report Issued</a:t>
            </a:r>
            <a:endParaRPr lang="en-US" dirty="0"/>
          </a:p>
        </p:txBody>
      </p:sp>
      <p:sp>
        <p:nvSpPr>
          <p:cNvPr id="22" name="Content Placeholder 15"/>
          <p:cNvSpPr>
            <a:spLocks noGrp="1"/>
          </p:cNvSpPr>
          <p:nvPr>
            <p:ph sz="quarter" idx="21" hasCustomPrompt="1"/>
          </p:nvPr>
        </p:nvSpPr>
        <p:spPr>
          <a:xfrm>
            <a:off x="7182815" y="2260905"/>
            <a:ext cx="1300163" cy="1028700"/>
          </a:xfrm>
        </p:spPr>
        <p:txBody>
          <a:bodyPr anchor="b">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Issuance of Final Report</a:t>
            </a:r>
          </a:p>
        </p:txBody>
      </p:sp>
      <p:sp>
        <p:nvSpPr>
          <p:cNvPr id="24" name="Content Placeholder 15"/>
          <p:cNvSpPr>
            <a:spLocks noGrp="1"/>
          </p:cNvSpPr>
          <p:nvPr>
            <p:ph sz="quarter" idx="22" hasCustomPrompt="1"/>
          </p:nvPr>
        </p:nvSpPr>
        <p:spPr>
          <a:xfrm>
            <a:off x="1804227" y="4319642"/>
            <a:ext cx="1300163" cy="1028700"/>
          </a:xfrm>
        </p:spPr>
        <p:txBody>
          <a:bodyPr anchor="t">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Begin to Gather data Bank/Company</a:t>
            </a:r>
            <a:endParaRPr lang="en-US" dirty="0"/>
          </a:p>
        </p:txBody>
      </p:sp>
      <p:sp>
        <p:nvSpPr>
          <p:cNvPr id="26" name="Content Placeholder 15"/>
          <p:cNvSpPr>
            <a:spLocks noGrp="1"/>
          </p:cNvSpPr>
          <p:nvPr>
            <p:ph sz="quarter" idx="23" hasCustomPrompt="1"/>
          </p:nvPr>
        </p:nvSpPr>
        <p:spPr>
          <a:xfrm>
            <a:off x="3958453" y="4319642"/>
            <a:ext cx="1300163" cy="1028700"/>
          </a:xfrm>
        </p:spPr>
        <p:txBody>
          <a:bodyPr anchor="t">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Due diligence visit with management</a:t>
            </a:r>
            <a:endParaRPr lang="en-US" dirty="0"/>
          </a:p>
        </p:txBody>
      </p:sp>
      <p:sp>
        <p:nvSpPr>
          <p:cNvPr id="27" name="Content Placeholder 15"/>
          <p:cNvSpPr>
            <a:spLocks noGrp="1"/>
          </p:cNvSpPr>
          <p:nvPr>
            <p:ph sz="quarter" idx="24" hasCustomPrompt="1"/>
          </p:nvPr>
        </p:nvSpPr>
        <p:spPr>
          <a:xfrm>
            <a:off x="6132970" y="4319641"/>
            <a:ext cx="1300163" cy="1326085"/>
          </a:xfrm>
        </p:spPr>
        <p:txBody>
          <a:bodyPr anchor="t">
            <a:noAutofit/>
          </a:bodyPr>
          <a:lstStyle>
            <a:lvl1pPr algn="ctr">
              <a:defRPr sz="1200" b="1" baseline="0">
                <a:solidFill>
                  <a:schemeClr val="accent3"/>
                </a:solidFill>
              </a:defRPr>
            </a:lvl1pPr>
            <a:lvl2pPr>
              <a:defRPr sz="1200"/>
            </a:lvl2pPr>
            <a:lvl3pPr>
              <a:defRPr sz="1200"/>
            </a:lvl3pPr>
            <a:lvl4pPr>
              <a:defRPr sz="1200"/>
            </a:lvl4pPr>
            <a:lvl5pPr>
              <a:defRPr sz="1200"/>
            </a:lvl5pPr>
          </a:lstStyle>
          <a:p>
            <a:pPr lvl="0"/>
            <a:r>
              <a:rPr lang="en-US" dirty="0" smtClean="0"/>
              <a:t>Month / Year</a:t>
            </a:r>
          </a:p>
          <a:p>
            <a:pPr lvl="0"/>
            <a:r>
              <a:rPr lang="en-US" dirty="0" smtClean="0"/>
              <a:t>Review of draft report by Trustees/Discussion as necessary</a:t>
            </a:r>
            <a:endParaRPr lang="en-US" dirty="0"/>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 Chart">
    <p:spTree>
      <p:nvGrpSpPr>
        <p:cNvPr id="1" name=""/>
        <p:cNvGrpSpPr/>
        <p:nvPr/>
      </p:nvGrpSpPr>
      <p:grpSpPr>
        <a:xfrm>
          <a:off x="0" y="0"/>
          <a:ext cx="0" cy="0"/>
          <a:chOff x="0" y="0"/>
          <a:chExt cx="0" cy="0"/>
        </a:xfrm>
      </p:grpSpPr>
      <p:sp>
        <p:nvSpPr>
          <p:cNvPr id="35" name="Text Placeholder 7"/>
          <p:cNvSpPr>
            <a:spLocks noGrp="1"/>
          </p:cNvSpPr>
          <p:nvPr>
            <p:ph type="body" sz="quarter" idx="31" hasCustomPrompt="1"/>
          </p:nvPr>
        </p:nvSpPr>
        <p:spPr>
          <a:xfrm>
            <a:off x="457200" y="1279525"/>
            <a:ext cx="8229600" cy="473075"/>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6" name="Straight Connector 5"/>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2" hasCustomPrompt="1"/>
          </p:nvPr>
        </p:nvSpPr>
        <p:spPr>
          <a:xfrm>
            <a:off x="457200" y="1602222"/>
            <a:ext cx="2071255" cy="646617"/>
          </a:xfrm>
        </p:spPr>
        <p:txBody>
          <a:bodyPr anchor="ctr">
            <a:noAutofit/>
          </a:bodyPr>
          <a:lstStyle>
            <a:lvl1pPr algn="ctr">
              <a:defRPr sz="1400" b="1" baseline="0">
                <a:solidFill>
                  <a:srgbClr val="0B2F4E"/>
                </a:solidFill>
              </a:defRPr>
            </a:lvl1pPr>
          </a:lstStyle>
          <a:p>
            <a:pPr lvl="0"/>
            <a:r>
              <a:rPr lang="en-US" dirty="0" smtClean="0"/>
              <a:t>Information Gathering</a:t>
            </a:r>
            <a:endParaRPr lang="en-US" dirty="0"/>
          </a:p>
        </p:txBody>
      </p:sp>
      <p:sp>
        <p:nvSpPr>
          <p:cNvPr id="9" name="Text Placeholder 7"/>
          <p:cNvSpPr>
            <a:spLocks noGrp="1"/>
          </p:cNvSpPr>
          <p:nvPr>
            <p:ph type="body" sz="quarter" idx="13" hasCustomPrompt="1"/>
          </p:nvPr>
        </p:nvSpPr>
        <p:spPr>
          <a:xfrm>
            <a:off x="457200" y="2289548"/>
            <a:ext cx="2071255" cy="646617"/>
          </a:xfrm>
        </p:spPr>
        <p:txBody>
          <a:bodyPr anchor="ctr">
            <a:noAutofit/>
          </a:bodyPr>
          <a:lstStyle>
            <a:lvl1pPr algn="ctr">
              <a:defRPr sz="1400" b="1" baseline="0">
                <a:solidFill>
                  <a:srgbClr val="0B2F4E"/>
                </a:solidFill>
              </a:defRPr>
            </a:lvl1pPr>
          </a:lstStyle>
          <a:p>
            <a:pPr lvl="0"/>
            <a:r>
              <a:rPr lang="en-US" dirty="0" smtClean="0"/>
              <a:t>Preliminary Analysis</a:t>
            </a:r>
            <a:endParaRPr lang="en-US" dirty="0"/>
          </a:p>
        </p:txBody>
      </p:sp>
      <p:sp>
        <p:nvSpPr>
          <p:cNvPr id="10" name="Text Placeholder 7"/>
          <p:cNvSpPr>
            <a:spLocks noGrp="1"/>
          </p:cNvSpPr>
          <p:nvPr>
            <p:ph type="body" sz="quarter" idx="14" hasCustomPrompt="1"/>
          </p:nvPr>
        </p:nvSpPr>
        <p:spPr>
          <a:xfrm>
            <a:off x="457200" y="2976874"/>
            <a:ext cx="2071255" cy="646617"/>
          </a:xfrm>
        </p:spPr>
        <p:txBody>
          <a:bodyPr anchor="ctr">
            <a:noAutofit/>
          </a:bodyPr>
          <a:lstStyle>
            <a:lvl1pPr algn="ctr">
              <a:defRPr sz="1400" b="1" baseline="0">
                <a:solidFill>
                  <a:srgbClr val="0B2F4E"/>
                </a:solidFill>
              </a:defRPr>
            </a:lvl1pPr>
          </a:lstStyle>
          <a:p>
            <a:pPr lvl="0"/>
            <a:r>
              <a:rPr lang="en-US" dirty="0" smtClean="0"/>
              <a:t>Management Interviews</a:t>
            </a:r>
            <a:endParaRPr lang="en-US" dirty="0"/>
          </a:p>
        </p:txBody>
      </p:sp>
      <p:sp>
        <p:nvSpPr>
          <p:cNvPr id="12" name="Text Placeholder 7"/>
          <p:cNvSpPr>
            <a:spLocks noGrp="1"/>
          </p:cNvSpPr>
          <p:nvPr>
            <p:ph type="body" sz="quarter" idx="16" hasCustomPrompt="1"/>
          </p:nvPr>
        </p:nvSpPr>
        <p:spPr>
          <a:xfrm>
            <a:off x="457200" y="4351526"/>
            <a:ext cx="2071255" cy="646617"/>
          </a:xfrm>
        </p:spPr>
        <p:txBody>
          <a:bodyPr anchor="ctr">
            <a:noAutofit/>
          </a:bodyPr>
          <a:lstStyle>
            <a:lvl1pPr algn="ctr">
              <a:defRPr sz="1400" b="1" baseline="0">
                <a:solidFill>
                  <a:srgbClr val="0B2F4E"/>
                </a:solidFill>
              </a:defRPr>
            </a:lvl1pPr>
          </a:lstStyle>
          <a:p>
            <a:pPr lvl="0"/>
            <a:r>
              <a:rPr lang="en-US" dirty="0" smtClean="0"/>
              <a:t>Reporting</a:t>
            </a:r>
            <a:endParaRPr lang="en-US" dirty="0"/>
          </a:p>
        </p:txBody>
      </p:sp>
      <p:sp>
        <p:nvSpPr>
          <p:cNvPr id="13" name="Text Placeholder 7"/>
          <p:cNvSpPr>
            <a:spLocks noGrp="1"/>
          </p:cNvSpPr>
          <p:nvPr>
            <p:ph type="body" sz="quarter" idx="17" hasCustomPrompt="1"/>
          </p:nvPr>
        </p:nvSpPr>
        <p:spPr>
          <a:xfrm>
            <a:off x="457200" y="5038854"/>
            <a:ext cx="2071255" cy="646617"/>
          </a:xfrm>
        </p:spPr>
        <p:txBody>
          <a:bodyPr anchor="ctr">
            <a:noAutofit/>
          </a:bodyPr>
          <a:lstStyle>
            <a:lvl1pPr algn="ctr">
              <a:defRPr sz="1400" b="1" baseline="0">
                <a:solidFill>
                  <a:srgbClr val="0B2F4E"/>
                </a:solidFill>
              </a:defRPr>
            </a:lvl1pPr>
          </a:lstStyle>
          <a:p>
            <a:pPr lvl="0"/>
            <a:r>
              <a:rPr lang="en-US" dirty="0" smtClean="0"/>
              <a:t>Draft</a:t>
            </a:r>
            <a:endParaRPr lang="en-US" dirty="0"/>
          </a:p>
        </p:txBody>
      </p:sp>
      <p:sp>
        <p:nvSpPr>
          <p:cNvPr id="15" name="Text Placeholder 7"/>
          <p:cNvSpPr>
            <a:spLocks noGrp="1"/>
          </p:cNvSpPr>
          <p:nvPr>
            <p:ph type="body" sz="quarter" idx="18" hasCustomPrompt="1"/>
          </p:nvPr>
        </p:nvSpPr>
        <p:spPr>
          <a:xfrm>
            <a:off x="457200" y="3664200"/>
            <a:ext cx="2071255" cy="646617"/>
          </a:xfrm>
        </p:spPr>
        <p:txBody>
          <a:bodyPr anchor="ctr">
            <a:noAutofit/>
          </a:bodyPr>
          <a:lstStyle>
            <a:lvl1pPr algn="ctr">
              <a:defRPr sz="1400" b="1" baseline="0">
                <a:solidFill>
                  <a:srgbClr val="0B2F4E"/>
                </a:solidFill>
              </a:defRPr>
            </a:lvl1pPr>
          </a:lstStyle>
          <a:p>
            <a:pPr lvl="0"/>
            <a:r>
              <a:rPr lang="en-US" dirty="0" smtClean="0"/>
              <a:t>Analysis</a:t>
            </a:r>
            <a:endParaRPr lang="en-US" dirty="0"/>
          </a:p>
        </p:txBody>
      </p:sp>
      <p:sp>
        <p:nvSpPr>
          <p:cNvPr id="22" name="Text Placeholder 7"/>
          <p:cNvSpPr>
            <a:spLocks noGrp="1"/>
          </p:cNvSpPr>
          <p:nvPr>
            <p:ph type="body" sz="quarter" idx="19" hasCustomPrompt="1"/>
          </p:nvPr>
        </p:nvSpPr>
        <p:spPr>
          <a:xfrm>
            <a:off x="2724727" y="5802854"/>
            <a:ext cx="803564" cy="323309"/>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3" name="Text Placeholder 7"/>
          <p:cNvSpPr>
            <a:spLocks noGrp="1"/>
          </p:cNvSpPr>
          <p:nvPr>
            <p:ph type="body" sz="quarter" idx="20" hasCustomPrompt="1"/>
          </p:nvPr>
        </p:nvSpPr>
        <p:spPr>
          <a:xfrm>
            <a:off x="3725949" y="5802854"/>
            <a:ext cx="803564" cy="323309"/>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4" name="Text Placeholder 7"/>
          <p:cNvSpPr>
            <a:spLocks noGrp="1"/>
          </p:cNvSpPr>
          <p:nvPr>
            <p:ph type="body" sz="quarter" idx="21" hasCustomPrompt="1"/>
          </p:nvPr>
        </p:nvSpPr>
        <p:spPr>
          <a:xfrm>
            <a:off x="4727171" y="5802855"/>
            <a:ext cx="803564" cy="323308"/>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5" name="Text Placeholder 7"/>
          <p:cNvSpPr>
            <a:spLocks noGrp="1"/>
          </p:cNvSpPr>
          <p:nvPr>
            <p:ph type="body" sz="quarter" idx="22" hasCustomPrompt="1"/>
          </p:nvPr>
        </p:nvSpPr>
        <p:spPr>
          <a:xfrm>
            <a:off x="5728393" y="5802855"/>
            <a:ext cx="803564" cy="323308"/>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6" name="Text Placeholder 7"/>
          <p:cNvSpPr>
            <a:spLocks noGrp="1"/>
          </p:cNvSpPr>
          <p:nvPr>
            <p:ph type="body" sz="quarter" idx="23" hasCustomPrompt="1"/>
          </p:nvPr>
        </p:nvSpPr>
        <p:spPr>
          <a:xfrm>
            <a:off x="6729615" y="5802854"/>
            <a:ext cx="803564" cy="323309"/>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7" name="Text Placeholder 7"/>
          <p:cNvSpPr>
            <a:spLocks noGrp="1"/>
          </p:cNvSpPr>
          <p:nvPr>
            <p:ph type="body" sz="quarter" idx="24" hasCustomPrompt="1"/>
          </p:nvPr>
        </p:nvSpPr>
        <p:spPr>
          <a:xfrm>
            <a:off x="7730835" y="5802854"/>
            <a:ext cx="803564" cy="323309"/>
          </a:xfrm>
        </p:spPr>
        <p:txBody>
          <a:bodyPr anchor="ctr">
            <a:noAutofit/>
          </a:bodyPr>
          <a:lstStyle>
            <a:lvl1pPr algn="ctr">
              <a:defRPr sz="1200" b="1" baseline="0">
                <a:solidFill>
                  <a:srgbClr val="0B2F4E"/>
                </a:solidFill>
              </a:defRPr>
            </a:lvl1pPr>
          </a:lstStyle>
          <a:p>
            <a:pPr lvl="0"/>
            <a:r>
              <a:rPr lang="en-US" dirty="0" smtClean="0"/>
              <a:t>Month</a:t>
            </a:r>
            <a:endParaRPr lang="en-US" dirty="0"/>
          </a:p>
        </p:txBody>
      </p:sp>
      <p:sp>
        <p:nvSpPr>
          <p:cNvPr id="29" name="Content Placeholder 28"/>
          <p:cNvSpPr>
            <a:spLocks noGrp="1"/>
          </p:cNvSpPr>
          <p:nvPr>
            <p:ph sz="quarter" idx="25"/>
          </p:nvPr>
        </p:nvSpPr>
        <p:spPr>
          <a:xfrm>
            <a:off x="2805545" y="1815993"/>
            <a:ext cx="1723593" cy="219075"/>
          </a:xfrm>
          <a:solidFill>
            <a:srgbClr val="0B2F4E"/>
          </a:solidFill>
        </p:spPr>
        <p:txBody>
          <a:bodyPr>
            <a:noAutofit/>
          </a:bodyPr>
          <a:lstStyle>
            <a:lvl1pPr>
              <a:defRPr sz="1000"/>
            </a:lvl1pPr>
          </a:lstStyle>
          <a:p>
            <a:pPr lvl="0"/>
            <a:r>
              <a:rPr lang="en-US" smtClean="0"/>
              <a:t>Click to edit Master text styles</a:t>
            </a:r>
          </a:p>
        </p:txBody>
      </p:sp>
      <p:sp>
        <p:nvSpPr>
          <p:cNvPr id="30" name="Content Placeholder 28"/>
          <p:cNvSpPr>
            <a:spLocks noGrp="1"/>
          </p:cNvSpPr>
          <p:nvPr>
            <p:ph sz="quarter" idx="26"/>
          </p:nvPr>
        </p:nvSpPr>
        <p:spPr>
          <a:xfrm>
            <a:off x="3725949" y="2503319"/>
            <a:ext cx="1804786" cy="219075"/>
          </a:xfrm>
          <a:solidFill>
            <a:schemeClr val="accent4"/>
          </a:solidFill>
        </p:spPr>
        <p:txBody>
          <a:bodyPr>
            <a:noAutofit/>
          </a:bodyPr>
          <a:lstStyle>
            <a:lvl1pPr>
              <a:defRPr sz="1000"/>
            </a:lvl1pPr>
          </a:lstStyle>
          <a:p>
            <a:pPr lvl="0"/>
            <a:r>
              <a:rPr lang="en-US" smtClean="0"/>
              <a:t>Click to edit Master text styles</a:t>
            </a:r>
          </a:p>
        </p:txBody>
      </p:sp>
      <p:sp>
        <p:nvSpPr>
          <p:cNvPr id="31" name="Content Placeholder 28"/>
          <p:cNvSpPr>
            <a:spLocks noGrp="1"/>
          </p:cNvSpPr>
          <p:nvPr>
            <p:ph sz="quarter" idx="27"/>
          </p:nvPr>
        </p:nvSpPr>
        <p:spPr>
          <a:xfrm>
            <a:off x="5067069" y="3190645"/>
            <a:ext cx="567113" cy="219075"/>
          </a:xfrm>
          <a:solidFill>
            <a:schemeClr val="accent5"/>
          </a:solidFill>
        </p:spPr>
        <p:txBody>
          <a:bodyPr>
            <a:noAutofit/>
          </a:bodyPr>
          <a:lstStyle>
            <a:lvl1pPr>
              <a:defRPr sz="1000"/>
            </a:lvl1pPr>
          </a:lstStyle>
          <a:p>
            <a:pPr lvl="0"/>
            <a:r>
              <a:rPr lang="en-US" smtClean="0"/>
              <a:t>Click to edit Master text styles</a:t>
            </a:r>
          </a:p>
        </p:txBody>
      </p:sp>
      <p:sp>
        <p:nvSpPr>
          <p:cNvPr id="32" name="Content Placeholder 28"/>
          <p:cNvSpPr>
            <a:spLocks noGrp="1"/>
          </p:cNvSpPr>
          <p:nvPr>
            <p:ph sz="quarter" idx="28"/>
          </p:nvPr>
        </p:nvSpPr>
        <p:spPr>
          <a:xfrm>
            <a:off x="5735471" y="3877971"/>
            <a:ext cx="2080801" cy="219075"/>
          </a:xfrm>
          <a:solidFill>
            <a:schemeClr val="accent6"/>
          </a:solidFill>
        </p:spPr>
        <p:txBody>
          <a:bodyPr>
            <a:noAutofit/>
          </a:bodyPr>
          <a:lstStyle>
            <a:lvl1pPr>
              <a:defRPr sz="1000"/>
            </a:lvl1pPr>
          </a:lstStyle>
          <a:p>
            <a:pPr lvl="0"/>
            <a:r>
              <a:rPr lang="en-US" smtClean="0"/>
              <a:t>Click to edit Master text styles</a:t>
            </a:r>
          </a:p>
        </p:txBody>
      </p:sp>
      <p:sp>
        <p:nvSpPr>
          <p:cNvPr id="33" name="Content Placeholder 28"/>
          <p:cNvSpPr>
            <a:spLocks noGrp="1"/>
          </p:cNvSpPr>
          <p:nvPr>
            <p:ph sz="quarter" idx="29"/>
          </p:nvPr>
        </p:nvSpPr>
        <p:spPr>
          <a:xfrm>
            <a:off x="7112000" y="4565297"/>
            <a:ext cx="1108364" cy="219075"/>
          </a:xfrm>
          <a:solidFill>
            <a:schemeClr val="accent1"/>
          </a:solidFill>
        </p:spPr>
        <p:txBody>
          <a:bodyPr>
            <a:noAutofit/>
          </a:bodyPr>
          <a:lstStyle>
            <a:lvl1pPr>
              <a:defRPr sz="1000"/>
            </a:lvl1pPr>
          </a:lstStyle>
          <a:p>
            <a:pPr lvl="0"/>
            <a:r>
              <a:rPr lang="en-US" smtClean="0"/>
              <a:t>Click to edit Master text styles</a:t>
            </a:r>
          </a:p>
        </p:txBody>
      </p:sp>
      <p:sp>
        <p:nvSpPr>
          <p:cNvPr id="34" name="Content Placeholder 28"/>
          <p:cNvSpPr>
            <a:spLocks noGrp="1"/>
          </p:cNvSpPr>
          <p:nvPr>
            <p:ph sz="quarter" idx="30"/>
          </p:nvPr>
        </p:nvSpPr>
        <p:spPr>
          <a:xfrm>
            <a:off x="7989455" y="5252625"/>
            <a:ext cx="544943" cy="219075"/>
          </a:xfrm>
          <a:solidFill>
            <a:schemeClr val="accent2"/>
          </a:solidFill>
        </p:spPr>
        <p:txBody>
          <a:bodyPr>
            <a:noAutofit/>
          </a:bodyPr>
          <a:lstStyle>
            <a:lvl1pPr>
              <a:defRPr sz="1000"/>
            </a:lvl1pPr>
          </a:lstStyle>
          <a:p>
            <a:pPr lvl="0"/>
            <a:r>
              <a:rPr lang="en-US" smtClean="0"/>
              <a:t>Click to edit Master text styles</a:t>
            </a:r>
          </a:p>
        </p:txBody>
      </p:sp>
      <p:cxnSp>
        <p:nvCxnSpPr>
          <p:cNvPr id="17" name="Straight Connector 16"/>
          <p:cNvCxnSpPr/>
          <p:nvPr userDrawn="1"/>
        </p:nvCxnSpPr>
        <p:spPr>
          <a:xfrm>
            <a:off x="2724726" y="1600200"/>
            <a:ext cx="0" cy="408527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724726" y="5685471"/>
            <a:ext cx="5809673"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472"/>
            <a:ext cx="8229600" cy="1534160"/>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sp>
        <p:nvSpPr>
          <p:cNvPr id="9" name="Picture Placeholder 7"/>
          <p:cNvSpPr>
            <a:spLocks noGrp="1"/>
          </p:cNvSpPr>
          <p:nvPr>
            <p:ph type="pic" sz="quarter" idx="13"/>
          </p:nvPr>
        </p:nvSpPr>
        <p:spPr>
          <a:xfrm>
            <a:off x="0" y="0"/>
            <a:ext cx="9144000" cy="2252527"/>
          </a:xfrm>
        </p:spPr>
        <p:txBody>
          <a:bodyPr/>
          <a:lstStyle/>
          <a:p>
            <a:r>
              <a:rPr lang="en-US" dirty="0" smtClean="0"/>
              <a:t>Drag picture to placeholder or click icon to add</a:t>
            </a:r>
            <a:endParaRPr lang="en-US" dirty="0"/>
          </a:p>
        </p:txBody>
      </p:sp>
      <p:sp>
        <p:nvSpPr>
          <p:cNvPr id="10" name="Rectangle 9"/>
          <p:cNvSpPr/>
          <p:nvPr userDrawn="1"/>
        </p:nvSpPr>
        <p:spPr>
          <a:xfrm flipV="1">
            <a:off x="0" y="2252527"/>
            <a:ext cx="9144000" cy="45719"/>
          </a:xfrm>
          <a:prstGeom prst="rect">
            <a:avLst/>
          </a:prstGeom>
          <a:solidFill>
            <a:srgbClr val="0B2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userDrawn="1"/>
        </p:nvPicPr>
        <p:blipFill>
          <a:blip r:embed="rId2"/>
          <a:stretch>
            <a:fillRect/>
          </a:stretch>
        </p:blipFill>
        <p:spPr>
          <a:xfrm>
            <a:off x="746708" y="2418775"/>
            <a:ext cx="2234241" cy="2234241"/>
          </a:xfrm>
          <a:prstGeom prst="rect">
            <a:avLst/>
          </a:prstGeom>
        </p:spPr>
      </p:pic>
      <p:pic>
        <p:nvPicPr>
          <p:cNvPr id="19" name="Picture 18"/>
          <p:cNvPicPr>
            <a:picLocks noChangeAspect="1"/>
          </p:cNvPicPr>
          <p:nvPr userDrawn="1"/>
        </p:nvPicPr>
        <p:blipFill>
          <a:blip r:embed="rId2"/>
          <a:stretch>
            <a:fillRect/>
          </a:stretch>
        </p:blipFill>
        <p:spPr>
          <a:xfrm>
            <a:off x="3572106" y="2418775"/>
            <a:ext cx="2234241" cy="2234241"/>
          </a:xfrm>
          <a:prstGeom prst="rect">
            <a:avLst/>
          </a:prstGeom>
        </p:spPr>
      </p:pic>
      <p:pic>
        <p:nvPicPr>
          <p:cNvPr id="20" name="Picture 19"/>
          <p:cNvPicPr>
            <a:picLocks noChangeAspect="1"/>
          </p:cNvPicPr>
          <p:nvPr userDrawn="1"/>
        </p:nvPicPr>
        <p:blipFill>
          <a:blip r:embed="rId2"/>
          <a:stretch>
            <a:fillRect/>
          </a:stretch>
        </p:blipFill>
        <p:spPr>
          <a:xfrm>
            <a:off x="6452559" y="2418775"/>
            <a:ext cx="2234241" cy="2234241"/>
          </a:xfrm>
          <a:prstGeom prst="rect">
            <a:avLst/>
          </a:prstGeom>
        </p:spPr>
      </p:pic>
      <p:sp>
        <p:nvSpPr>
          <p:cNvPr id="22" name="Content Placeholder 21"/>
          <p:cNvSpPr>
            <a:spLocks noGrp="1"/>
          </p:cNvSpPr>
          <p:nvPr>
            <p:ph sz="quarter" idx="12" hasCustomPrompt="1"/>
          </p:nvPr>
        </p:nvSpPr>
        <p:spPr>
          <a:xfrm>
            <a:off x="746125" y="2419350"/>
            <a:ext cx="2235200" cy="2233613"/>
          </a:xfrm>
        </p:spPr>
        <p:txBody>
          <a:bodyPr anchor="ctr"/>
          <a:lstStyle>
            <a:lvl1pPr algn="ctr">
              <a:defRPr/>
            </a:lvl1pPr>
          </a:lstStyle>
          <a:p>
            <a:pPr lvl="0"/>
            <a:r>
              <a:rPr lang="en-US" dirty="0" smtClean="0"/>
              <a:t>CONTENT</a:t>
            </a:r>
            <a:endParaRPr lang="en-US" dirty="0"/>
          </a:p>
        </p:txBody>
      </p:sp>
      <p:sp>
        <p:nvSpPr>
          <p:cNvPr id="23" name="Content Placeholder 21"/>
          <p:cNvSpPr>
            <a:spLocks noGrp="1"/>
          </p:cNvSpPr>
          <p:nvPr>
            <p:ph sz="quarter" idx="13" hasCustomPrompt="1"/>
          </p:nvPr>
        </p:nvSpPr>
        <p:spPr>
          <a:xfrm>
            <a:off x="3571147" y="2419350"/>
            <a:ext cx="2235200" cy="2233613"/>
          </a:xfrm>
        </p:spPr>
        <p:txBody>
          <a:bodyPr anchor="ctr"/>
          <a:lstStyle>
            <a:lvl1pPr algn="ctr">
              <a:defRPr/>
            </a:lvl1pPr>
          </a:lstStyle>
          <a:p>
            <a:pPr lvl="0"/>
            <a:r>
              <a:rPr lang="en-US" dirty="0" smtClean="0"/>
              <a:t>CONTENT</a:t>
            </a:r>
            <a:endParaRPr lang="en-US" dirty="0"/>
          </a:p>
        </p:txBody>
      </p:sp>
      <p:sp>
        <p:nvSpPr>
          <p:cNvPr id="24" name="Content Placeholder 21"/>
          <p:cNvSpPr>
            <a:spLocks noGrp="1"/>
          </p:cNvSpPr>
          <p:nvPr>
            <p:ph sz="quarter" idx="14" hasCustomPrompt="1"/>
          </p:nvPr>
        </p:nvSpPr>
        <p:spPr>
          <a:xfrm>
            <a:off x="6452559" y="2419350"/>
            <a:ext cx="2235200" cy="2233613"/>
          </a:xfrm>
        </p:spPr>
        <p:txBody>
          <a:bodyPr anchor="ctr"/>
          <a:lstStyle>
            <a:lvl1pPr algn="ctr">
              <a:defRPr/>
            </a:lvl1pPr>
          </a:lstStyle>
          <a:p>
            <a:pPr lvl="0"/>
            <a:r>
              <a:rPr lang="en-US" dirty="0" smtClean="0"/>
              <a:t>CONTENT</a:t>
            </a:r>
            <a:endParaRPr lang="en-US" dirty="0"/>
          </a:p>
        </p:txBody>
      </p:sp>
      <p:sp>
        <p:nvSpPr>
          <p:cNvPr id="13" name="Text Placeholder 7"/>
          <p:cNvSpPr>
            <a:spLocks noGrp="1"/>
          </p:cNvSpPr>
          <p:nvPr>
            <p:ph type="body" sz="quarter" idx="15" hasCustomPrompt="1"/>
          </p:nvPr>
        </p:nvSpPr>
        <p:spPr>
          <a:xfrm>
            <a:off x="457200" y="1279525"/>
            <a:ext cx="8229600" cy="827088"/>
          </a:xfrm>
        </p:spPr>
        <p:txBody>
          <a:bodyPr>
            <a:normAutofit/>
          </a:bodyPr>
          <a:lstStyle>
            <a:lvl1pPr>
              <a:defRPr sz="1800" baseline="0">
                <a:solidFill>
                  <a:schemeClr val="tx1">
                    <a:lumMod val="50000"/>
                    <a:lumOff val="50000"/>
                  </a:schemeClr>
                </a:solidFill>
              </a:defRPr>
            </a:lvl1pPr>
          </a:lstStyle>
          <a:p>
            <a:pPr lvl="0"/>
            <a:r>
              <a:rPr lang="en-US" dirty="0" smtClean="0"/>
              <a:t>Sub-header // Black 50% // 18pt Arial</a:t>
            </a:r>
          </a:p>
          <a:p>
            <a:pPr lvl="0"/>
            <a:endParaRPr lang="en-US"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 -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1" name="Picture Placeholder 9"/>
          <p:cNvSpPr>
            <a:spLocks noGrp="1"/>
          </p:cNvSpPr>
          <p:nvPr>
            <p:ph type="pic" sz="quarter" idx="12"/>
          </p:nvPr>
        </p:nvSpPr>
        <p:spPr>
          <a:xfrm>
            <a:off x="457200" y="1663700"/>
            <a:ext cx="2057400" cy="1371600"/>
          </a:xfrm>
        </p:spPr>
        <p:txBody>
          <a:bodyPr>
            <a:normAutofit/>
          </a:bodyPr>
          <a:lstStyle>
            <a:lvl1pPr>
              <a:defRPr sz="1200"/>
            </a:lvl1pPr>
          </a:lstStyle>
          <a:p>
            <a:r>
              <a:rPr lang="en-US" dirty="0" smtClean="0"/>
              <a:t>Drag picture to placeholder or click icon to add</a:t>
            </a:r>
            <a:endParaRPr lang="en-US" dirty="0"/>
          </a:p>
        </p:txBody>
      </p:sp>
      <p:sp>
        <p:nvSpPr>
          <p:cNvPr id="13" name="Text Placeholder 12"/>
          <p:cNvSpPr>
            <a:spLocks noGrp="1"/>
          </p:cNvSpPr>
          <p:nvPr>
            <p:ph type="body" sz="quarter" idx="13" hasCustomPrompt="1"/>
          </p:nvPr>
        </p:nvSpPr>
        <p:spPr>
          <a:xfrm>
            <a:off x="457199" y="3167981"/>
            <a:ext cx="2157681" cy="882651"/>
          </a:xfrm>
        </p:spPr>
        <p:txBody>
          <a:bodyPr>
            <a:noAutofit/>
          </a:bodyPr>
          <a:lstStyle>
            <a:lvl1pP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15" name="Content Placeholder 14"/>
          <p:cNvSpPr>
            <a:spLocks noGrp="1"/>
          </p:cNvSpPr>
          <p:nvPr>
            <p:ph sz="quarter" idx="14" hasCustomPrompt="1"/>
          </p:nvPr>
        </p:nvSpPr>
        <p:spPr>
          <a:xfrm>
            <a:off x="2743200" y="1663700"/>
            <a:ext cx="5943600" cy="4572000"/>
          </a:xfrm>
        </p:spPr>
        <p:txBody>
          <a:bodyPr>
            <a:normAutofit/>
          </a:bodyPr>
          <a:lstStyle>
            <a:lvl1pPr>
              <a:defRPr sz="1400"/>
            </a:lvl1pPr>
            <a:lvl2pPr>
              <a:defRPr sz="1400"/>
            </a:lvl2pPr>
            <a:lvl3pPr>
              <a:defRPr sz="1400"/>
            </a:lvl3pPr>
            <a:lvl4pPr>
              <a:defRPr sz="1400"/>
            </a:lvl4pPr>
            <a:lvl5pPr>
              <a:defRPr sz="1400"/>
            </a:lvl5pPr>
          </a:lstStyle>
          <a:p>
            <a:pPr lvl="0"/>
            <a:r>
              <a:rPr lang="en-US" dirty="0" smtClean="0"/>
              <a:t>Bio Information Goes here</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Picture Placeholder 9"/>
          <p:cNvSpPr>
            <a:spLocks noGrp="1"/>
          </p:cNvSpPr>
          <p:nvPr>
            <p:ph type="pic" sz="quarter" idx="12"/>
          </p:nvPr>
        </p:nvSpPr>
        <p:spPr>
          <a:xfrm>
            <a:off x="457200" y="1663700"/>
            <a:ext cx="2057400" cy="1371600"/>
          </a:xfrm>
        </p:spPr>
        <p:txBody>
          <a:bodyPr>
            <a:normAutofit/>
          </a:bodyPr>
          <a:lstStyle>
            <a:lvl1pPr>
              <a:defRPr sz="1200"/>
            </a:lvl1pPr>
          </a:lstStyle>
          <a:p>
            <a:r>
              <a:rPr lang="en-US" dirty="0" smtClean="0"/>
              <a:t>Drag picture to placeholder or click icon to add</a:t>
            </a:r>
            <a:endParaRPr lang="en-US" dirty="0"/>
          </a:p>
        </p:txBody>
      </p:sp>
      <p:sp>
        <p:nvSpPr>
          <p:cNvPr id="7" name="Text Placeholder 12"/>
          <p:cNvSpPr>
            <a:spLocks noGrp="1"/>
          </p:cNvSpPr>
          <p:nvPr>
            <p:ph type="body" sz="quarter" idx="13" hasCustomPrompt="1"/>
          </p:nvPr>
        </p:nvSpPr>
        <p:spPr>
          <a:xfrm>
            <a:off x="457199" y="3167981"/>
            <a:ext cx="2157681" cy="708861"/>
          </a:xfrm>
        </p:spPr>
        <p:txBody>
          <a:bodyPr>
            <a:noAutofit/>
          </a:bodyPr>
          <a:lstStyle>
            <a:lvl1pP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8" name="Picture Placeholder 9"/>
          <p:cNvSpPr>
            <a:spLocks noGrp="1"/>
          </p:cNvSpPr>
          <p:nvPr>
            <p:ph type="pic" sz="quarter" idx="14"/>
          </p:nvPr>
        </p:nvSpPr>
        <p:spPr>
          <a:xfrm>
            <a:off x="457200" y="3989805"/>
            <a:ext cx="2057400" cy="1371600"/>
          </a:xfrm>
        </p:spPr>
        <p:txBody>
          <a:bodyPr>
            <a:normAutofit/>
          </a:bodyPr>
          <a:lstStyle>
            <a:lvl1pPr>
              <a:defRPr sz="1200"/>
            </a:lvl1pPr>
          </a:lstStyle>
          <a:p>
            <a:r>
              <a:rPr lang="en-US" dirty="0" smtClean="0"/>
              <a:t>Drag picture to placeholder or click icon to add</a:t>
            </a:r>
            <a:endParaRPr lang="en-US" dirty="0"/>
          </a:p>
        </p:txBody>
      </p:sp>
      <p:sp>
        <p:nvSpPr>
          <p:cNvPr id="9" name="Text Placeholder 12"/>
          <p:cNvSpPr>
            <a:spLocks noGrp="1"/>
          </p:cNvSpPr>
          <p:nvPr>
            <p:ph type="body" sz="quarter" idx="15" hasCustomPrompt="1"/>
          </p:nvPr>
        </p:nvSpPr>
        <p:spPr>
          <a:xfrm>
            <a:off x="457199" y="5494086"/>
            <a:ext cx="2157681" cy="708861"/>
          </a:xfrm>
        </p:spPr>
        <p:txBody>
          <a:bodyPr>
            <a:noAutofit/>
          </a:bodyPr>
          <a:lstStyle>
            <a:lvl1pP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11" name="Content Placeholder 10"/>
          <p:cNvSpPr>
            <a:spLocks noGrp="1"/>
          </p:cNvSpPr>
          <p:nvPr>
            <p:ph sz="quarter" idx="16" hasCustomPrompt="1"/>
          </p:nvPr>
        </p:nvSpPr>
        <p:spPr>
          <a:xfrm>
            <a:off x="2743200" y="1663699"/>
            <a:ext cx="5943600" cy="2148840"/>
          </a:xfrm>
        </p:spPr>
        <p:txBody>
          <a:bodyPr>
            <a:normAutofit/>
          </a:bodyPr>
          <a:lstStyle>
            <a:lvl1pPr>
              <a:defRPr sz="1400" b="0" baseline="0"/>
            </a:lvl1pPr>
          </a:lstStyle>
          <a:p>
            <a:pPr lvl="0"/>
            <a:r>
              <a:rPr lang="en-US" dirty="0" smtClean="0"/>
              <a:t>NAME, DESIGNATIONS</a:t>
            </a:r>
          </a:p>
          <a:p>
            <a:pPr lvl="0"/>
            <a:r>
              <a:rPr lang="en-US" dirty="0" smtClean="0"/>
              <a:t>Info from Bio</a:t>
            </a:r>
          </a:p>
          <a:p>
            <a:pPr lvl="0"/>
            <a:endParaRPr lang="en-US" dirty="0"/>
          </a:p>
        </p:txBody>
      </p:sp>
      <p:sp>
        <p:nvSpPr>
          <p:cNvPr id="12" name="Content Placeholder 10"/>
          <p:cNvSpPr>
            <a:spLocks noGrp="1"/>
          </p:cNvSpPr>
          <p:nvPr>
            <p:ph sz="quarter" idx="17" hasCustomPrompt="1"/>
          </p:nvPr>
        </p:nvSpPr>
        <p:spPr>
          <a:xfrm>
            <a:off x="2743200" y="3989805"/>
            <a:ext cx="5943600" cy="2148840"/>
          </a:xfrm>
        </p:spPr>
        <p:txBody>
          <a:bodyPr>
            <a:normAutofit/>
          </a:bodyPr>
          <a:lstStyle>
            <a:lvl1pPr>
              <a:defRPr sz="1400" b="0" baseline="0"/>
            </a:lvl1pPr>
          </a:lstStyle>
          <a:p>
            <a:pPr lvl="0"/>
            <a:r>
              <a:rPr lang="en-US" dirty="0" smtClean="0"/>
              <a:t>NAME, DESIGNATIONS</a:t>
            </a:r>
          </a:p>
          <a:p>
            <a:pPr lvl="0"/>
            <a:r>
              <a:rPr lang="en-US" dirty="0" smtClean="0"/>
              <a:t>Info from Bio</a:t>
            </a:r>
          </a:p>
          <a:p>
            <a:pPr lvl="0"/>
            <a:endParaRPr lang="en-US" dirty="0"/>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o -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Picture Placeholder 9"/>
          <p:cNvSpPr>
            <a:spLocks noGrp="1"/>
          </p:cNvSpPr>
          <p:nvPr>
            <p:ph type="pic" sz="quarter" idx="12"/>
          </p:nvPr>
        </p:nvSpPr>
        <p:spPr>
          <a:xfrm>
            <a:off x="641019" y="1663700"/>
            <a:ext cx="2057400" cy="1371600"/>
          </a:xfrm>
        </p:spPr>
        <p:txBody>
          <a:bodyPr>
            <a:normAutofit/>
          </a:bodyPr>
          <a:lstStyle>
            <a:lvl1pPr algn="ctr">
              <a:defRPr sz="1200"/>
            </a:lvl1pPr>
          </a:lstStyle>
          <a:p>
            <a:r>
              <a:rPr lang="en-US" dirty="0" smtClean="0"/>
              <a:t>Drag picture to placeholder or click icon to add</a:t>
            </a:r>
            <a:endParaRPr lang="en-US" dirty="0"/>
          </a:p>
        </p:txBody>
      </p:sp>
      <p:sp>
        <p:nvSpPr>
          <p:cNvPr id="7" name="Text Placeholder 12"/>
          <p:cNvSpPr>
            <a:spLocks noGrp="1"/>
          </p:cNvSpPr>
          <p:nvPr>
            <p:ph type="body" sz="quarter" idx="13" hasCustomPrompt="1"/>
          </p:nvPr>
        </p:nvSpPr>
        <p:spPr>
          <a:xfrm>
            <a:off x="590879" y="3167981"/>
            <a:ext cx="2157681" cy="708861"/>
          </a:xfrm>
        </p:spPr>
        <p:txBody>
          <a:bodyPr>
            <a:noAutofit/>
          </a:bodyPr>
          <a:lstStyle>
            <a:lvl1pPr algn="ct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8" name="Picture Placeholder 9"/>
          <p:cNvSpPr>
            <a:spLocks noGrp="1"/>
          </p:cNvSpPr>
          <p:nvPr>
            <p:ph type="pic" sz="quarter" idx="14"/>
          </p:nvPr>
        </p:nvSpPr>
        <p:spPr>
          <a:xfrm>
            <a:off x="3541971" y="1663700"/>
            <a:ext cx="2057400" cy="1371600"/>
          </a:xfrm>
        </p:spPr>
        <p:txBody>
          <a:bodyPr>
            <a:normAutofit/>
          </a:bodyPr>
          <a:lstStyle>
            <a:lvl1pPr algn="ctr">
              <a:defRPr sz="1200"/>
            </a:lvl1pPr>
          </a:lstStyle>
          <a:p>
            <a:r>
              <a:rPr lang="en-US" dirty="0" smtClean="0"/>
              <a:t>Drag picture to placeholder or click icon to add</a:t>
            </a:r>
            <a:endParaRPr lang="en-US" dirty="0"/>
          </a:p>
        </p:txBody>
      </p:sp>
      <p:sp>
        <p:nvSpPr>
          <p:cNvPr id="9" name="Text Placeholder 12"/>
          <p:cNvSpPr>
            <a:spLocks noGrp="1"/>
          </p:cNvSpPr>
          <p:nvPr>
            <p:ph type="body" sz="quarter" idx="15" hasCustomPrompt="1"/>
          </p:nvPr>
        </p:nvSpPr>
        <p:spPr>
          <a:xfrm>
            <a:off x="3491831" y="3167981"/>
            <a:ext cx="2157681" cy="708861"/>
          </a:xfrm>
        </p:spPr>
        <p:txBody>
          <a:bodyPr>
            <a:noAutofit/>
          </a:bodyPr>
          <a:lstStyle>
            <a:lvl1pPr algn="ct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10" name="Picture Placeholder 9"/>
          <p:cNvSpPr>
            <a:spLocks noGrp="1"/>
          </p:cNvSpPr>
          <p:nvPr>
            <p:ph type="pic" sz="quarter" idx="16"/>
          </p:nvPr>
        </p:nvSpPr>
        <p:spPr>
          <a:xfrm>
            <a:off x="6443582" y="1663700"/>
            <a:ext cx="2057400" cy="1371600"/>
          </a:xfrm>
        </p:spPr>
        <p:txBody>
          <a:bodyPr>
            <a:normAutofit/>
          </a:bodyPr>
          <a:lstStyle>
            <a:lvl1pPr algn="ctr">
              <a:defRPr sz="1200"/>
            </a:lvl1pPr>
          </a:lstStyle>
          <a:p>
            <a:r>
              <a:rPr lang="en-US" dirty="0" smtClean="0"/>
              <a:t>Drag picture to placeholder or click icon to add</a:t>
            </a:r>
            <a:endParaRPr lang="en-US" dirty="0"/>
          </a:p>
        </p:txBody>
      </p:sp>
      <p:sp>
        <p:nvSpPr>
          <p:cNvPr id="11" name="Text Placeholder 12"/>
          <p:cNvSpPr>
            <a:spLocks noGrp="1"/>
          </p:cNvSpPr>
          <p:nvPr>
            <p:ph type="body" sz="quarter" idx="17" hasCustomPrompt="1"/>
          </p:nvPr>
        </p:nvSpPr>
        <p:spPr>
          <a:xfrm>
            <a:off x="6393442" y="3167981"/>
            <a:ext cx="2157681" cy="708861"/>
          </a:xfrm>
        </p:spPr>
        <p:txBody>
          <a:bodyPr>
            <a:noAutofit/>
          </a:bodyPr>
          <a:lstStyle>
            <a:lvl1pPr algn="ctr">
              <a:defRPr sz="12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cxnSp>
        <p:nvCxnSpPr>
          <p:cNvPr id="12" name="Straight Connector 11"/>
          <p:cNvCxnSpPr/>
          <p:nvPr userDrawn="1"/>
        </p:nvCxnSpPr>
        <p:spPr>
          <a:xfrm>
            <a:off x="6026150" y="1663700"/>
            <a:ext cx="0" cy="4338721"/>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143251" y="1663700"/>
            <a:ext cx="0" cy="4338721"/>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3"/>
          <p:cNvSpPr>
            <a:spLocks noGrp="1"/>
          </p:cNvSpPr>
          <p:nvPr>
            <p:ph type="body" sz="quarter" idx="18" hasCustomPrompt="1"/>
          </p:nvPr>
        </p:nvSpPr>
        <p:spPr>
          <a:xfrm>
            <a:off x="590880" y="4010025"/>
            <a:ext cx="2157413" cy="1992313"/>
          </a:xfrm>
        </p:spPr>
        <p:txBody>
          <a:bodyPr>
            <a:noAutofit/>
          </a:bodyPr>
          <a:lstStyle>
            <a:lvl1pPr>
              <a:defRPr sz="900"/>
            </a:lvl1pPr>
            <a:lvl2pPr>
              <a:defRPr sz="900"/>
            </a:lvl2pPr>
            <a:lvl3pPr>
              <a:defRPr sz="900"/>
            </a:lvl3pPr>
            <a:lvl4pPr>
              <a:defRPr sz="900"/>
            </a:lvl4pPr>
            <a:lvl5pPr>
              <a:defRPr sz="900"/>
            </a:lvl5pPr>
          </a:lstStyle>
          <a:p>
            <a:pPr lvl="0"/>
            <a:r>
              <a:rPr lang="en-US" dirty="0" smtClean="0"/>
              <a:t>Brief Bio</a:t>
            </a:r>
            <a:endParaRPr lang="en-US" dirty="0"/>
          </a:p>
        </p:txBody>
      </p:sp>
      <p:sp>
        <p:nvSpPr>
          <p:cNvPr id="25" name="Text Placeholder 23"/>
          <p:cNvSpPr>
            <a:spLocks noGrp="1"/>
          </p:cNvSpPr>
          <p:nvPr>
            <p:ph type="body" sz="quarter" idx="19" hasCustomPrompt="1"/>
          </p:nvPr>
        </p:nvSpPr>
        <p:spPr>
          <a:xfrm>
            <a:off x="3491831" y="4010025"/>
            <a:ext cx="2157413" cy="1992313"/>
          </a:xfrm>
        </p:spPr>
        <p:txBody>
          <a:bodyPr>
            <a:noAutofit/>
          </a:bodyPr>
          <a:lstStyle>
            <a:lvl1pPr>
              <a:defRPr sz="900"/>
            </a:lvl1pPr>
            <a:lvl2pPr>
              <a:defRPr sz="900"/>
            </a:lvl2pPr>
            <a:lvl3pPr>
              <a:defRPr sz="900"/>
            </a:lvl3pPr>
            <a:lvl4pPr>
              <a:defRPr sz="900"/>
            </a:lvl4pPr>
            <a:lvl5pPr>
              <a:defRPr sz="900"/>
            </a:lvl5pPr>
          </a:lstStyle>
          <a:p>
            <a:pPr lvl="0"/>
            <a:r>
              <a:rPr lang="en-US" dirty="0" smtClean="0"/>
              <a:t>Brief Bio</a:t>
            </a:r>
            <a:endParaRPr lang="en-US" dirty="0"/>
          </a:p>
        </p:txBody>
      </p:sp>
      <p:sp>
        <p:nvSpPr>
          <p:cNvPr id="26" name="Text Placeholder 23"/>
          <p:cNvSpPr>
            <a:spLocks noGrp="1"/>
          </p:cNvSpPr>
          <p:nvPr>
            <p:ph type="body" sz="quarter" idx="20" hasCustomPrompt="1"/>
          </p:nvPr>
        </p:nvSpPr>
        <p:spPr>
          <a:xfrm>
            <a:off x="6395707" y="4010025"/>
            <a:ext cx="2157413" cy="1992313"/>
          </a:xfrm>
        </p:spPr>
        <p:txBody>
          <a:bodyPr>
            <a:noAutofit/>
          </a:bodyPr>
          <a:lstStyle>
            <a:lvl1pPr>
              <a:defRPr sz="900"/>
            </a:lvl1pPr>
            <a:lvl2pPr>
              <a:defRPr sz="900"/>
            </a:lvl2pPr>
            <a:lvl3pPr>
              <a:defRPr sz="900"/>
            </a:lvl3pPr>
            <a:lvl4pPr>
              <a:defRPr sz="900"/>
            </a:lvl4pPr>
            <a:lvl5pPr>
              <a:defRPr sz="900"/>
            </a:lvl5pPr>
          </a:lstStyle>
          <a:p>
            <a:pPr lvl="0"/>
            <a:r>
              <a:rPr lang="en-US" dirty="0" smtClean="0"/>
              <a:t>Brief Bio</a:t>
            </a:r>
            <a:endParaRPr lang="en-US" dirty="0"/>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8" name="Straight Connector 7"/>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9" name="Text Placeholder 5"/>
          <p:cNvSpPr>
            <a:spLocks noGrp="1"/>
          </p:cNvSpPr>
          <p:nvPr>
            <p:ph type="body" sz="quarter" idx="13" hasCustomPrompt="1"/>
          </p:nvPr>
        </p:nvSpPr>
        <p:spPr>
          <a:xfrm>
            <a:off x="6096000" y="1917700"/>
            <a:ext cx="2362200" cy="457200"/>
          </a:xfrm>
        </p:spPr>
        <p:txBody>
          <a:bodyPr lIns="0"/>
          <a:lstStyle>
            <a:lvl1pPr>
              <a:defRPr b="1">
                <a:solidFill>
                  <a:srgbClr val="1D3659"/>
                </a:solidFill>
              </a:defRPr>
            </a:lvl1pPr>
          </a:lstStyle>
          <a:p>
            <a:r>
              <a:rPr lang="en-US" sz="900" dirty="0" smtClean="0"/>
              <a:t>Name</a:t>
            </a:r>
            <a:br>
              <a:rPr lang="en-US" sz="900" dirty="0" smtClean="0"/>
            </a:br>
            <a:r>
              <a:rPr lang="en-US" sz="900" b="0" dirty="0" err="1" smtClean="0"/>
              <a:t>email@mercercapital.com</a:t>
            </a:r>
            <a:r>
              <a:rPr lang="en-US" sz="900" b="0" dirty="0"/>
              <a:t/>
            </a:r>
            <a:br>
              <a:rPr lang="en-US" sz="900" b="0" dirty="0"/>
            </a:br>
            <a:r>
              <a:rPr lang="en-US" sz="900" b="0" dirty="0" smtClean="0"/>
              <a:t>901.685.2120</a:t>
            </a:r>
          </a:p>
        </p:txBody>
      </p:sp>
      <p:sp>
        <p:nvSpPr>
          <p:cNvPr id="19" name="Text Placeholder 5"/>
          <p:cNvSpPr>
            <a:spLocks noGrp="1"/>
          </p:cNvSpPr>
          <p:nvPr>
            <p:ph type="body" sz="quarter" idx="17" hasCustomPrompt="1"/>
          </p:nvPr>
        </p:nvSpPr>
        <p:spPr>
          <a:xfrm>
            <a:off x="1892683" y="1917700"/>
            <a:ext cx="2362200" cy="457200"/>
          </a:xfrm>
        </p:spPr>
        <p:txBody>
          <a:bodyPr lIns="0"/>
          <a:lstStyle>
            <a:lvl1pPr>
              <a:defRPr b="1">
                <a:solidFill>
                  <a:srgbClr val="1D3659"/>
                </a:solidFill>
              </a:defRPr>
            </a:lvl1pPr>
          </a:lstStyle>
          <a:p>
            <a:r>
              <a:rPr lang="en-US" sz="900" dirty="0" smtClean="0"/>
              <a:t>Name</a:t>
            </a:r>
            <a:br>
              <a:rPr lang="en-US" sz="900" dirty="0" smtClean="0"/>
            </a:br>
            <a:r>
              <a:rPr lang="en-US" sz="900" b="0" dirty="0" err="1" smtClean="0"/>
              <a:t>email@mercercapital.com</a:t>
            </a:r>
            <a:r>
              <a:rPr lang="en-US" sz="900" b="0" dirty="0"/>
              <a:t/>
            </a:r>
            <a:br>
              <a:rPr lang="en-US" sz="900" b="0" dirty="0"/>
            </a:br>
            <a:r>
              <a:rPr lang="en-US" sz="900" b="0" dirty="0" smtClean="0"/>
              <a:t>901.685.2120</a:t>
            </a:r>
          </a:p>
        </p:txBody>
      </p:sp>
      <p:sp>
        <p:nvSpPr>
          <p:cNvPr id="21" name="Content Placeholder 8"/>
          <p:cNvSpPr>
            <a:spLocks noGrp="1"/>
          </p:cNvSpPr>
          <p:nvPr>
            <p:ph sz="quarter" idx="23" hasCustomPrompt="1"/>
          </p:nvPr>
        </p:nvSpPr>
        <p:spPr>
          <a:xfrm>
            <a:off x="457200" y="2438400"/>
            <a:ext cx="3931920" cy="1280160"/>
          </a:xfrm>
        </p:spPr>
        <p:txBody>
          <a:bodyPr>
            <a:noAutofit/>
          </a:bodyPr>
          <a:lstStyle/>
          <a:p>
            <a:pPr algn="just">
              <a:spcBef>
                <a:spcPts val="200"/>
              </a:spcBef>
              <a:spcAft>
                <a:spcPts val="200"/>
              </a:spcAft>
            </a:pPr>
            <a:r>
              <a:rPr lang="en-US" sz="800" dirty="0" smtClean="0"/>
              <a:t>Bio</a:t>
            </a:r>
            <a:endParaRPr lang="en-US" sz="800" dirty="0"/>
          </a:p>
        </p:txBody>
      </p:sp>
      <p:sp>
        <p:nvSpPr>
          <p:cNvPr id="24" name="Content Placeholder 8"/>
          <p:cNvSpPr>
            <a:spLocks noGrp="1"/>
          </p:cNvSpPr>
          <p:nvPr>
            <p:ph sz="quarter" idx="24" hasCustomPrompt="1"/>
          </p:nvPr>
        </p:nvSpPr>
        <p:spPr>
          <a:xfrm>
            <a:off x="4648200" y="2438400"/>
            <a:ext cx="3931920" cy="1280160"/>
          </a:xfrm>
        </p:spPr>
        <p:txBody>
          <a:bodyPr>
            <a:noAutofit/>
          </a:bodyPr>
          <a:lstStyle/>
          <a:p>
            <a:pPr algn="just">
              <a:spcBef>
                <a:spcPts val="200"/>
              </a:spcBef>
              <a:spcAft>
                <a:spcPts val="200"/>
              </a:spcAft>
            </a:pPr>
            <a:r>
              <a:rPr lang="en-US" sz="800" dirty="0" smtClean="0"/>
              <a:t>Bio</a:t>
            </a:r>
            <a:endParaRPr lang="en-US" sz="800" dirty="0"/>
          </a:p>
        </p:txBody>
      </p:sp>
      <p:sp>
        <p:nvSpPr>
          <p:cNvPr id="30" name="Picture Placeholder 10"/>
          <p:cNvSpPr>
            <a:spLocks noGrp="1"/>
          </p:cNvSpPr>
          <p:nvPr>
            <p:ph type="pic" sz="quarter" idx="26" hasCustomPrompt="1"/>
          </p:nvPr>
        </p:nvSpPr>
        <p:spPr>
          <a:xfrm>
            <a:off x="533400" y="1524000"/>
            <a:ext cx="1276350" cy="850900"/>
          </a:xfrm>
        </p:spPr>
        <p:txBody>
          <a:bodyPr>
            <a:normAutofit/>
          </a:bodyPr>
          <a:lstStyle>
            <a:lvl1pPr>
              <a:defRPr sz="1200"/>
            </a:lvl1pPr>
          </a:lstStyle>
          <a:p>
            <a:r>
              <a:rPr lang="en-US" dirty="0" smtClean="0"/>
              <a:t>Picture</a:t>
            </a:r>
            <a:endParaRPr lang="en-US" dirty="0"/>
          </a:p>
        </p:txBody>
      </p:sp>
      <p:sp>
        <p:nvSpPr>
          <p:cNvPr id="33" name="Picture Placeholder 10"/>
          <p:cNvSpPr>
            <a:spLocks noGrp="1"/>
          </p:cNvSpPr>
          <p:nvPr>
            <p:ph type="pic" sz="quarter" idx="27" hasCustomPrompt="1"/>
          </p:nvPr>
        </p:nvSpPr>
        <p:spPr>
          <a:xfrm>
            <a:off x="4743450" y="1524000"/>
            <a:ext cx="1276350" cy="850900"/>
          </a:xfrm>
        </p:spPr>
        <p:txBody>
          <a:bodyPr>
            <a:normAutofit/>
          </a:bodyPr>
          <a:lstStyle>
            <a:lvl1pPr>
              <a:defRPr sz="1200"/>
            </a:lvl1pPr>
          </a:lstStyle>
          <a:p>
            <a:r>
              <a:rPr lang="en-US" dirty="0" smtClean="0"/>
              <a:t>Picture</a:t>
            </a:r>
            <a:endParaRPr lang="en-US" dirty="0"/>
          </a:p>
        </p:txBody>
      </p:sp>
      <p:sp>
        <p:nvSpPr>
          <p:cNvPr id="36" name="Text Placeholder 5"/>
          <p:cNvSpPr>
            <a:spLocks noGrp="1"/>
          </p:cNvSpPr>
          <p:nvPr>
            <p:ph type="body" sz="quarter" idx="28" hasCustomPrompt="1"/>
          </p:nvPr>
        </p:nvSpPr>
        <p:spPr>
          <a:xfrm>
            <a:off x="6096000" y="4284518"/>
            <a:ext cx="2362200" cy="457200"/>
          </a:xfrm>
        </p:spPr>
        <p:txBody>
          <a:bodyPr lIns="0"/>
          <a:lstStyle>
            <a:lvl1pPr>
              <a:defRPr b="1">
                <a:solidFill>
                  <a:srgbClr val="1D3659"/>
                </a:solidFill>
              </a:defRPr>
            </a:lvl1pPr>
          </a:lstStyle>
          <a:p>
            <a:r>
              <a:rPr lang="en-US" sz="900" dirty="0" smtClean="0"/>
              <a:t>Name</a:t>
            </a:r>
            <a:br>
              <a:rPr lang="en-US" sz="900" dirty="0" smtClean="0"/>
            </a:br>
            <a:r>
              <a:rPr lang="en-US" sz="900" b="0" dirty="0" err="1" smtClean="0"/>
              <a:t>email@mercercapital.com</a:t>
            </a:r>
            <a:r>
              <a:rPr lang="en-US" sz="900" b="0" dirty="0"/>
              <a:t/>
            </a:r>
            <a:br>
              <a:rPr lang="en-US" sz="900" b="0" dirty="0"/>
            </a:br>
            <a:r>
              <a:rPr lang="en-US" sz="900" b="0" dirty="0" smtClean="0"/>
              <a:t>901.685.2120</a:t>
            </a:r>
          </a:p>
        </p:txBody>
      </p:sp>
      <p:sp>
        <p:nvSpPr>
          <p:cNvPr id="37" name="Text Placeholder 5"/>
          <p:cNvSpPr>
            <a:spLocks noGrp="1"/>
          </p:cNvSpPr>
          <p:nvPr>
            <p:ph type="body" sz="quarter" idx="29" hasCustomPrompt="1"/>
          </p:nvPr>
        </p:nvSpPr>
        <p:spPr>
          <a:xfrm>
            <a:off x="1892683" y="4284518"/>
            <a:ext cx="2362200" cy="457200"/>
          </a:xfrm>
        </p:spPr>
        <p:txBody>
          <a:bodyPr lIns="0"/>
          <a:lstStyle>
            <a:lvl1pPr>
              <a:defRPr b="1">
                <a:solidFill>
                  <a:srgbClr val="1D3659"/>
                </a:solidFill>
              </a:defRPr>
            </a:lvl1pPr>
          </a:lstStyle>
          <a:p>
            <a:r>
              <a:rPr lang="en-US" sz="900" dirty="0" smtClean="0"/>
              <a:t>Name</a:t>
            </a:r>
            <a:br>
              <a:rPr lang="en-US" sz="900" dirty="0" smtClean="0"/>
            </a:br>
            <a:r>
              <a:rPr lang="en-US" sz="900" b="0" dirty="0" err="1" smtClean="0"/>
              <a:t>email@mercercapital.com</a:t>
            </a:r>
            <a:r>
              <a:rPr lang="en-US" sz="900" b="0" dirty="0"/>
              <a:t/>
            </a:r>
            <a:br>
              <a:rPr lang="en-US" sz="900" b="0" dirty="0"/>
            </a:br>
            <a:r>
              <a:rPr lang="en-US" sz="900" b="0" dirty="0" smtClean="0"/>
              <a:t>901.685.2120</a:t>
            </a:r>
          </a:p>
        </p:txBody>
      </p:sp>
      <p:sp>
        <p:nvSpPr>
          <p:cNvPr id="38" name="Content Placeholder 8"/>
          <p:cNvSpPr>
            <a:spLocks noGrp="1"/>
          </p:cNvSpPr>
          <p:nvPr>
            <p:ph sz="quarter" idx="30" hasCustomPrompt="1"/>
          </p:nvPr>
        </p:nvSpPr>
        <p:spPr>
          <a:xfrm>
            <a:off x="457200" y="4805218"/>
            <a:ext cx="3931920" cy="1280160"/>
          </a:xfrm>
        </p:spPr>
        <p:txBody>
          <a:bodyPr>
            <a:noAutofit/>
          </a:bodyPr>
          <a:lstStyle/>
          <a:p>
            <a:pPr algn="just">
              <a:spcBef>
                <a:spcPts val="200"/>
              </a:spcBef>
              <a:spcAft>
                <a:spcPts val="200"/>
              </a:spcAft>
            </a:pPr>
            <a:r>
              <a:rPr lang="en-US" sz="800" dirty="0" smtClean="0"/>
              <a:t>Bio</a:t>
            </a:r>
            <a:endParaRPr lang="en-US" sz="800" dirty="0"/>
          </a:p>
        </p:txBody>
      </p:sp>
      <p:sp>
        <p:nvSpPr>
          <p:cNvPr id="39" name="Content Placeholder 8"/>
          <p:cNvSpPr>
            <a:spLocks noGrp="1"/>
          </p:cNvSpPr>
          <p:nvPr>
            <p:ph sz="quarter" idx="31" hasCustomPrompt="1"/>
          </p:nvPr>
        </p:nvSpPr>
        <p:spPr>
          <a:xfrm>
            <a:off x="4648200" y="4805218"/>
            <a:ext cx="3931920" cy="1280160"/>
          </a:xfrm>
        </p:spPr>
        <p:txBody>
          <a:bodyPr>
            <a:noAutofit/>
          </a:bodyPr>
          <a:lstStyle/>
          <a:p>
            <a:pPr algn="just">
              <a:spcBef>
                <a:spcPts val="200"/>
              </a:spcBef>
              <a:spcAft>
                <a:spcPts val="200"/>
              </a:spcAft>
            </a:pPr>
            <a:r>
              <a:rPr lang="en-US" sz="800" dirty="0" smtClean="0"/>
              <a:t>Bio</a:t>
            </a:r>
            <a:endParaRPr lang="en-US" sz="800" dirty="0"/>
          </a:p>
        </p:txBody>
      </p:sp>
      <p:sp>
        <p:nvSpPr>
          <p:cNvPr id="40" name="Picture Placeholder 10"/>
          <p:cNvSpPr>
            <a:spLocks noGrp="1"/>
          </p:cNvSpPr>
          <p:nvPr>
            <p:ph type="pic" sz="quarter" idx="32" hasCustomPrompt="1"/>
          </p:nvPr>
        </p:nvSpPr>
        <p:spPr>
          <a:xfrm>
            <a:off x="533400" y="3890818"/>
            <a:ext cx="1276350" cy="850900"/>
          </a:xfrm>
        </p:spPr>
        <p:txBody>
          <a:bodyPr>
            <a:normAutofit/>
          </a:bodyPr>
          <a:lstStyle>
            <a:lvl1pPr>
              <a:defRPr sz="1200"/>
            </a:lvl1pPr>
          </a:lstStyle>
          <a:p>
            <a:r>
              <a:rPr lang="en-US" dirty="0" smtClean="0"/>
              <a:t>Picture</a:t>
            </a:r>
            <a:endParaRPr lang="en-US" dirty="0"/>
          </a:p>
        </p:txBody>
      </p:sp>
      <p:sp>
        <p:nvSpPr>
          <p:cNvPr id="41" name="Picture Placeholder 10"/>
          <p:cNvSpPr>
            <a:spLocks noGrp="1"/>
          </p:cNvSpPr>
          <p:nvPr>
            <p:ph type="pic" sz="quarter" idx="33" hasCustomPrompt="1"/>
          </p:nvPr>
        </p:nvSpPr>
        <p:spPr>
          <a:xfrm>
            <a:off x="4743450" y="3890818"/>
            <a:ext cx="1276350" cy="850900"/>
          </a:xfrm>
        </p:spPr>
        <p:txBody>
          <a:bodyPr>
            <a:normAutofit/>
          </a:bodyPr>
          <a:lstStyle>
            <a:lvl1pPr>
              <a:defRPr sz="1200"/>
            </a:lvl1pPr>
          </a:lstStyle>
          <a:p>
            <a:r>
              <a:rPr lang="en-US" dirty="0" smtClean="0"/>
              <a:t>Picture</a:t>
            </a:r>
            <a:endParaRPr lang="en-US" dirty="0"/>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os - 4">
    <p:spTree>
      <p:nvGrpSpPr>
        <p:cNvPr id="1" name=""/>
        <p:cNvGrpSpPr/>
        <p:nvPr/>
      </p:nvGrpSpPr>
      <p:grpSpPr>
        <a:xfrm>
          <a:off x="0" y="0"/>
          <a:ext cx="0" cy="0"/>
          <a:chOff x="0" y="0"/>
          <a:chExt cx="0" cy="0"/>
        </a:xfrm>
      </p:grpSpPr>
      <p:sp>
        <p:nvSpPr>
          <p:cNvPr id="15" name="Rectangle 14"/>
          <p:cNvSpPr/>
          <p:nvPr userDrawn="1"/>
        </p:nvSpPr>
        <p:spPr>
          <a:xfrm>
            <a:off x="2152316" y="2165684"/>
            <a:ext cx="2125579" cy="13548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9" name="Straight Connector 8"/>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11" name="Picture Placeholder 10"/>
          <p:cNvSpPr>
            <a:spLocks noGrp="1"/>
          </p:cNvSpPr>
          <p:nvPr>
            <p:ph type="pic" sz="quarter" idx="12"/>
          </p:nvPr>
        </p:nvSpPr>
        <p:spPr>
          <a:xfrm>
            <a:off x="641349" y="1908175"/>
            <a:ext cx="1371600" cy="1366838"/>
          </a:xfrm>
        </p:spPr>
        <p:txBody>
          <a:bodyPr>
            <a:normAutofit/>
          </a:bodyPr>
          <a:lstStyle>
            <a:lvl1pPr>
              <a:defRPr sz="1200"/>
            </a:lvl1pPr>
          </a:lstStyle>
          <a:p>
            <a:r>
              <a:rPr lang="en-US" dirty="0" smtClean="0"/>
              <a:t>Drag picture to placeholder or click icon to add</a:t>
            </a:r>
            <a:endParaRPr lang="en-US" dirty="0"/>
          </a:p>
        </p:txBody>
      </p:sp>
      <p:sp>
        <p:nvSpPr>
          <p:cNvPr id="12" name="Picture Placeholder 10"/>
          <p:cNvSpPr>
            <a:spLocks noGrp="1"/>
          </p:cNvSpPr>
          <p:nvPr>
            <p:ph type="pic" sz="quarter" idx="13"/>
          </p:nvPr>
        </p:nvSpPr>
        <p:spPr>
          <a:xfrm>
            <a:off x="4879139" y="1908175"/>
            <a:ext cx="1371600" cy="1366838"/>
          </a:xfrm>
        </p:spPr>
        <p:txBody>
          <a:bodyPr>
            <a:normAutofit/>
          </a:bodyPr>
          <a:lstStyle>
            <a:lvl1pPr>
              <a:defRPr sz="1200"/>
            </a:lvl1pPr>
          </a:lstStyle>
          <a:p>
            <a:r>
              <a:rPr lang="en-US" dirty="0" smtClean="0"/>
              <a:t>Drag picture to placeholder or click icon to add</a:t>
            </a:r>
            <a:endParaRPr lang="en-US" dirty="0"/>
          </a:p>
        </p:txBody>
      </p:sp>
      <p:sp>
        <p:nvSpPr>
          <p:cNvPr id="13" name="Picture Placeholder 10"/>
          <p:cNvSpPr>
            <a:spLocks noGrp="1"/>
          </p:cNvSpPr>
          <p:nvPr>
            <p:ph type="pic" sz="quarter" idx="14"/>
          </p:nvPr>
        </p:nvSpPr>
        <p:spPr>
          <a:xfrm>
            <a:off x="641349" y="4086727"/>
            <a:ext cx="1371600" cy="1366838"/>
          </a:xfrm>
        </p:spPr>
        <p:txBody>
          <a:bodyPr>
            <a:normAutofit/>
          </a:bodyPr>
          <a:lstStyle>
            <a:lvl1pPr>
              <a:defRPr sz="1200"/>
            </a:lvl1pPr>
          </a:lstStyle>
          <a:p>
            <a:r>
              <a:rPr lang="en-US" dirty="0" smtClean="0"/>
              <a:t>Drag picture to placeholder or click icon to add</a:t>
            </a:r>
            <a:endParaRPr lang="en-US" dirty="0"/>
          </a:p>
        </p:txBody>
      </p:sp>
      <p:sp>
        <p:nvSpPr>
          <p:cNvPr id="14" name="Picture Placeholder 10"/>
          <p:cNvSpPr>
            <a:spLocks noGrp="1"/>
          </p:cNvSpPr>
          <p:nvPr>
            <p:ph type="pic" sz="quarter" idx="15"/>
          </p:nvPr>
        </p:nvSpPr>
        <p:spPr>
          <a:xfrm>
            <a:off x="4879139" y="4086727"/>
            <a:ext cx="1371600" cy="1366838"/>
          </a:xfrm>
        </p:spPr>
        <p:txBody>
          <a:bodyPr>
            <a:normAutofit/>
          </a:bodyPr>
          <a:lstStyle>
            <a:lvl1pPr>
              <a:defRPr sz="1200"/>
            </a:lvl1pPr>
          </a:lstStyle>
          <a:p>
            <a:r>
              <a:rPr lang="en-US" dirty="0" smtClean="0"/>
              <a:t>Drag picture to placeholder or click icon to add</a:t>
            </a:r>
            <a:endParaRPr lang="en-US" dirty="0"/>
          </a:p>
        </p:txBody>
      </p:sp>
      <p:cxnSp>
        <p:nvCxnSpPr>
          <p:cNvPr id="17" name="Straight Connector 16"/>
          <p:cNvCxnSpPr/>
          <p:nvPr userDrawn="1"/>
        </p:nvCxnSpPr>
        <p:spPr>
          <a:xfrm>
            <a:off x="457200" y="3395579"/>
            <a:ext cx="39751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6406816" y="2165684"/>
            <a:ext cx="2125579" cy="13548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4711700" y="3395579"/>
            <a:ext cx="39751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2152316" y="4344736"/>
            <a:ext cx="2125579" cy="13548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457200" y="5574631"/>
            <a:ext cx="39751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6406816" y="4344736"/>
            <a:ext cx="2125579" cy="13548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userDrawn="1"/>
        </p:nvCxnSpPr>
        <p:spPr>
          <a:xfrm>
            <a:off x="4711700" y="5574631"/>
            <a:ext cx="39751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2"/>
          <p:cNvSpPr>
            <a:spLocks noGrp="1"/>
          </p:cNvSpPr>
          <p:nvPr>
            <p:ph type="body" sz="quarter" idx="16" hasCustomPrompt="1"/>
          </p:nvPr>
        </p:nvSpPr>
        <p:spPr>
          <a:xfrm>
            <a:off x="2165686" y="2566152"/>
            <a:ext cx="2085474" cy="708861"/>
          </a:xfrm>
        </p:spPr>
        <p:txBody>
          <a:bodyPr anchor="b">
            <a:noAutofit/>
          </a:bodyPr>
          <a:lstStyle>
            <a:lvl1pPr algn="l">
              <a:defRPr sz="9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25" name="Text Placeholder 12"/>
          <p:cNvSpPr>
            <a:spLocks noGrp="1"/>
          </p:cNvSpPr>
          <p:nvPr>
            <p:ph type="body" sz="quarter" idx="17" hasCustomPrompt="1"/>
          </p:nvPr>
        </p:nvSpPr>
        <p:spPr>
          <a:xfrm>
            <a:off x="6426868" y="2566152"/>
            <a:ext cx="2085474" cy="708861"/>
          </a:xfrm>
        </p:spPr>
        <p:txBody>
          <a:bodyPr anchor="b">
            <a:noAutofit/>
          </a:bodyPr>
          <a:lstStyle>
            <a:lvl1pPr algn="l">
              <a:defRPr sz="9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26" name="Text Placeholder 12"/>
          <p:cNvSpPr>
            <a:spLocks noGrp="1"/>
          </p:cNvSpPr>
          <p:nvPr>
            <p:ph type="body" sz="quarter" idx="18" hasCustomPrompt="1"/>
          </p:nvPr>
        </p:nvSpPr>
        <p:spPr>
          <a:xfrm>
            <a:off x="2165686" y="4744704"/>
            <a:ext cx="2085474" cy="708861"/>
          </a:xfrm>
        </p:spPr>
        <p:txBody>
          <a:bodyPr anchor="b">
            <a:noAutofit/>
          </a:bodyPr>
          <a:lstStyle>
            <a:lvl1pPr algn="l">
              <a:defRPr sz="9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
        <p:nvSpPr>
          <p:cNvPr id="27" name="Text Placeholder 12"/>
          <p:cNvSpPr>
            <a:spLocks noGrp="1"/>
          </p:cNvSpPr>
          <p:nvPr>
            <p:ph type="body" sz="quarter" idx="19" hasCustomPrompt="1"/>
          </p:nvPr>
        </p:nvSpPr>
        <p:spPr>
          <a:xfrm>
            <a:off x="6426868" y="4744704"/>
            <a:ext cx="2085474" cy="708861"/>
          </a:xfrm>
        </p:spPr>
        <p:txBody>
          <a:bodyPr anchor="b">
            <a:noAutofit/>
          </a:bodyPr>
          <a:lstStyle>
            <a:lvl1pPr algn="l">
              <a:defRPr sz="900" b="1">
                <a:solidFill>
                  <a:schemeClr val="accent3"/>
                </a:solidFill>
              </a:defRPr>
            </a:lvl1pPr>
            <a:lvl2pPr>
              <a:defRPr sz="1200"/>
            </a:lvl2pPr>
            <a:lvl3pPr>
              <a:defRPr sz="1200"/>
            </a:lvl3pPr>
            <a:lvl4pPr>
              <a:defRPr sz="1200"/>
            </a:lvl4pPr>
            <a:lvl5pPr>
              <a:defRPr sz="1200"/>
            </a:lvl5pPr>
          </a:lstStyle>
          <a:p>
            <a:pPr lvl="0"/>
            <a:r>
              <a:rPr lang="en-US" dirty="0" smtClean="0"/>
              <a:t>NAME</a:t>
            </a:r>
            <a:br>
              <a:rPr lang="en-US" dirty="0" smtClean="0"/>
            </a:br>
            <a:r>
              <a:rPr lang="en-US" dirty="0" err="1" smtClean="0"/>
              <a:t>email@mercercapital.com</a:t>
            </a:r>
            <a:r>
              <a:rPr lang="en-US" dirty="0" smtClean="0"/>
              <a:t/>
            </a:r>
            <a:br>
              <a:rPr lang="en-US" dirty="0" smtClean="0"/>
            </a:br>
            <a:r>
              <a:rPr lang="en-US" dirty="0" smtClean="0"/>
              <a:t>901.685.2120</a:t>
            </a:r>
            <a:endParaRPr lang="en-US" dirty="0"/>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 1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Contact</a:t>
            </a:r>
            <a:endParaRPr lang="en-US" dirty="0"/>
          </a:p>
        </p:txBody>
      </p:sp>
      <p:sp>
        <p:nvSpPr>
          <p:cNvPr id="3" name="Footer Placeholder 2"/>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Slide Number Placeholder 3"/>
          <p:cNvSpPr>
            <a:spLocks noGrp="1"/>
          </p:cNvSpPr>
          <p:nvPr>
            <p:ph type="sldNum" sz="quarter" idx="11"/>
          </p:nvPr>
        </p:nvSpPr>
        <p:spPr/>
        <p:txBody>
          <a:bodyPr/>
          <a:lstStyle/>
          <a:p>
            <a:fld id="{E78C6CCD-222F-D147-93D2-DB5D30BDFD21}" type="slidenum">
              <a:rPr lang="en-US" smtClean="0"/>
              <a:pPr/>
              <a:t>‹#›</a:t>
            </a:fld>
            <a:endParaRPr lang="en-US" dirty="0"/>
          </a:p>
        </p:txBody>
      </p:sp>
      <p:cxnSp>
        <p:nvCxnSpPr>
          <p:cNvPr id="5" name="Straight Connector 4"/>
          <p:cNvCxnSpPr/>
          <p:nvPr userDrawn="1"/>
        </p:nvCxnSpPr>
        <p:spPr>
          <a:xfrm>
            <a:off x="457200" y="1280160"/>
            <a:ext cx="8229600" cy="0"/>
          </a:xfrm>
          <a:prstGeom prst="line">
            <a:avLst/>
          </a:prstGeom>
          <a:ln w="12700" cmpd="sng">
            <a:solidFill>
              <a:srgbClr val="B2B3B2"/>
            </a:solidFill>
          </a:ln>
        </p:spPr>
        <p:style>
          <a:lnRef idx="1">
            <a:schemeClr val="accent2"/>
          </a:lnRef>
          <a:fillRef idx="0">
            <a:schemeClr val="accent2"/>
          </a:fillRef>
          <a:effectRef idx="0">
            <a:schemeClr val="accent2"/>
          </a:effectRef>
          <a:fontRef idx="minor">
            <a:schemeClr val="tx1"/>
          </a:fontRef>
        </p:style>
      </p:cxnSp>
      <p:sp>
        <p:nvSpPr>
          <p:cNvPr id="6" name="Text Placeholder 12"/>
          <p:cNvSpPr>
            <a:spLocks noGrp="1"/>
          </p:cNvSpPr>
          <p:nvPr>
            <p:ph type="body" sz="quarter" idx="13" hasCustomPrompt="1"/>
          </p:nvPr>
        </p:nvSpPr>
        <p:spPr>
          <a:xfrm>
            <a:off x="457201" y="2045824"/>
            <a:ext cx="3981115"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7" name="Text Placeholder 14"/>
          <p:cNvSpPr>
            <a:spLocks noGrp="1"/>
          </p:cNvSpPr>
          <p:nvPr>
            <p:ph type="body" sz="quarter" idx="15" hasCustomPrompt="1"/>
          </p:nvPr>
        </p:nvSpPr>
        <p:spPr>
          <a:xfrm>
            <a:off x="457200" y="2393904"/>
            <a:ext cx="3981116" cy="1883991"/>
          </a:xfrm>
        </p:spPr>
        <p:txBody>
          <a:bodyPr>
            <a:normAutofit/>
          </a:bodyPr>
          <a:lstStyle>
            <a:lvl1pPr>
              <a:defRPr sz="1400" baseline="0"/>
            </a:lvl1pPr>
          </a:lstStyle>
          <a:p>
            <a:pPr lvl="0"/>
            <a:r>
              <a:rPr lang="en-US" dirty="0" smtClean="0"/>
              <a:t>Title, Mercer Capital</a:t>
            </a:r>
            <a:br>
              <a:rPr lang="en-US" dirty="0" smtClean="0"/>
            </a:br>
            <a:r>
              <a:rPr lang="en-US" dirty="0" err="1" smtClean="0"/>
              <a:t>email@mercercapital.com</a:t>
            </a:r>
            <a:r>
              <a:rPr lang="en-US" dirty="0" smtClean="0"/>
              <a:t/>
            </a:r>
            <a:br>
              <a:rPr lang="en-US" dirty="0" smtClean="0"/>
            </a:br>
            <a:r>
              <a:rPr lang="en-US" dirty="0" smtClean="0"/>
              <a:t>901.685.2120</a:t>
            </a:r>
          </a:p>
          <a:p>
            <a:pPr lvl="0"/>
            <a:endParaRPr lang="en-US" dirty="0" smtClean="0"/>
          </a:p>
          <a:p>
            <a:pPr lvl="0"/>
            <a:r>
              <a:rPr lang="en-US" dirty="0" err="1" smtClean="0"/>
              <a:t>www.mercercapital.com</a:t>
            </a:r>
            <a:r>
              <a:rPr lang="en-US" dirty="0" smtClean="0"/>
              <a:t/>
            </a:r>
            <a:br>
              <a:rPr lang="en-US" dirty="0" smtClean="0"/>
            </a:br>
            <a:r>
              <a:rPr lang="en-US" dirty="0" err="1" smtClean="0"/>
              <a:t>www.linkedin.com</a:t>
            </a:r>
            <a:r>
              <a:rPr lang="en-US" dirty="0" smtClean="0"/>
              <a:t>/in/name</a:t>
            </a:r>
            <a:endParaRPr lang="en-US" dirty="0"/>
          </a:p>
        </p:txBody>
      </p:sp>
      <p:sp>
        <p:nvSpPr>
          <p:cNvPr id="10" name="Text Placeholder 12"/>
          <p:cNvSpPr>
            <a:spLocks noGrp="1"/>
          </p:cNvSpPr>
          <p:nvPr>
            <p:ph type="body" sz="quarter" idx="16" hasCustomPrompt="1"/>
          </p:nvPr>
        </p:nvSpPr>
        <p:spPr>
          <a:xfrm>
            <a:off x="4705685" y="2045824"/>
            <a:ext cx="3981115" cy="347914"/>
          </a:xfrm>
        </p:spPr>
        <p:txBody>
          <a:bodyPr>
            <a:noAutofit/>
          </a:bodyPr>
          <a:lstStyle>
            <a:lvl1pPr algn="l">
              <a:defRPr sz="1400" b="1">
                <a:solidFill>
                  <a:schemeClr val="accent3"/>
                </a:solidFill>
              </a:defRPr>
            </a:lvl1pPr>
            <a:lvl2pPr>
              <a:defRPr sz="1200"/>
            </a:lvl2pPr>
            <a:lvl3pPr>
              <a:defRPr sz="1200"/>
            </a:lvl3pPr>
            <a:lvl4pPr>
              <a:defRPr sz="1200"/>
            </a:lvl4pPr>
            <a:lvl5pPr>
              <a:defRPr sz="1200"/>
            </a:lvl5pPr>
          </a:lstStyle>
          <a:p>
            <a:pPr lvl="0"/>
            <a:r>
              <a:rPr lang="en-US" dirty="0" smtClean="0"/>
              <a:t>NAME</a:t>
            </a:r>
          </a:p>
        </p:txBody>
      </p:sp>
      <p:sp>
        <p:nvSpPr>
          <p:cNvPr id="11" name="Text Placeholder 14"/>
          <p:cNvSpPr>
            <a:spLocks noGrp="1"/>
          </p:cNvSpPr>
          <p:nvPr>
            <p:ph type="body" sz="quarter" idx="17" hasCustomPrompt="1"/>
          </p:nvPr>
        </p:nvSpPr>
        <p:spPr>
          <a:xfrm>
            <a:off x="4705684" y="2393904"/>
            <a:ext cx="3981116" cy="1883991"/>
          </a:xfrm>
        </p:spPr>
        <p:txBody>
          <a:bodyPr>
            <a:normAutofit/>
          </a:bodyPr>
          <a:lstStyle>
            <a:lvl1pPr>
              <a:defRPr sz="1400" baseline="0"/>
            </a:lvl1pPr>
          </a:lstStyle>
          <a:p>
            <a:pPr lvl="0"/>
            <a:r>
              <a:rPr lang="en-US" dirty="0" smtClean="0"/>
              <a:t>Title, Mercer Capital</a:t>
            </a:r>
            <a:br>
              <a:rPr lang="en-US" dirty="0" smtClean="0"/>
            </a:br>
            <a:r>
              <a:rPr lang="en-US" dirty="0" err="1" smtClean="0"/>
              <a:t>email@mercercapital.com</a:t>
            </a:r>
            <a:r>
              <a:rPr lang="en-US" dirty="0" smtClean="0"/>
              <a:t/>
            </a:r>
            <a:br>
              <a:rPr lang="en-US" dirty="0" smtClean="0"/>
            </a:br>
            <a:r>
              <a:rPr lang="en-US" dirty="0" smtClean="0"/>
              <a:t>901.685.2120</a:t>
            </a:r>
          </a:p>
          <a:p>
            <a:pPr lvl="0"/>
            <a:endParaRPr lang="en-US" dirty="0" smtClean="0"/>
          </a:p>
          <a:p>
            <a:pPr lvl="0"/>
            <a:r>
              <a:rPr lang="en-US" dirty="0" err="1" smtClean="0"/>
              <a:t>www.mercercapital.com</a:t>
            </a:r>
            <a:r>
              <a:rPr lang="en-US" dirty="0" smtClean="0"/>
              <a:t/>
            </a:r>
            <a:br>
              <a:rPr lang="en-US" dirty="0" smtClean="0"/>
            </a:br>
            <a:r>
              <a:rPr lang="en-US" dirty="0" err="1" smtClean="0"/>
              <a:t>www.linkedin.com</a:t>
            </a:r>
            <a:r>
              <a:rPr lang="en-US" dirty="0" smtClean="0"/>
              <a:t>/in/name</a:t>
            </a:r>
            <a:endParaRPr lang="en-US" dirty="0"/>
          </a:p>
        </p:txBody>
      </p:sp>
      <p:sp>
        <p:nvSpPr>
          <p:cNvPr id="16" name="Rectangle 15"/>
          <p:cNvSpPr/>
          <p:nvPr userDrawn="1"/>
        </p:nvSpPr>
        <p:spPr>
          <a:xfrm>
            <a:off x="457201" y="4812629"/>
            <a:ext cx="4572000" cy="1015663"/>
          </a:xfrm>
          <a:prstGeom prst="rect">
            <a:avLst/>
          </a:prstGeom>
        </p:spPr>
        <p:txBody>
          <a:bodyPr>
            <a:spAutoFit/>
          </a:bodyPr>
          <a:lstStyle/>
          <a:p>
            <a:pPr lvl="0"/>
            <a:r>
              <a:rPr lang="en-US" sz="1200" b="1" dirty="0" smtClean="0">
                <a:solidFill>
                  <a:srgbClr val="1D3659"/>
                </a:solidFill>
              </a:rPr>
              <a:t>MERCER CAPITAL</a:t>
            </a:r>
          </a:p>
          <a:p>
            <a:pPr lvl="0"/>
            <a:r>
              <a:rPr lang="en-US" sz="1200" dirty="0" smtClean="0"/>
              <a:t>5100 Poplar Avenue, Suite 2600</a:t>
            </a:r>
            <a:br>
              <a:rPr lang="en-US" sz="1200" dirty="0" smtClean="0"/>
            </a:br>
            <a:r>
              <a:rPr lang="en-US" sz="1200" dirty="0" smtClean="0"/>
              <a:t>Memphis, Tennessee 38137</a:t>
            </a:r>
            <a:br>
              <a:rPr lang="en-US" sz="1200" dirty="0" smtClean="0"/>
            </a:br>
            <a:r>
              <a:rPr lang="en-US" sz="1200" dirty="0" smtClean="0"/>
              <a:t>901.685.2120</a:t>
            </a:r>
            <a:br>
              <a:rPr lang="en-US" sz="1200" dirty="0" smtClean="0"/>
            </a:br>
            <a:r>
              <a:rPr lang="en-US" sz="1200" dirty="0" smtClean="0"/>
              <a:t>www.mercercapital.com</a:t>
            </a:r>
            <a:endParaRPr lang="en-US" sz="1200"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63" Type="http://schemas.openxmlformats.org/officeDocument/2006/relationships/slideLayout" Target="../slideLayouts/slideLayout86.xml"/><Relationship Id="rId64" Type="http://schemas.openxmlformats.org/officeDocument/2006/relationships/slideLayout" Target="../slideLayouts/slideLayout87.xml"/><Relationship Id="rId65" Type="http://schemas.openxmlformats.org/officeDocument/2006/relationships/slideLayout" Target="../slideLayouts/slideLayout88.xml"/><Relationship Id="rId66" Type="http://schemas.openxmlformats.org/officeDocument/2006/relationships/slideLayout" Target="../slideLayouts/slideLayout89.xml"/><Relationship Id="rId67" Type="http://schemas.openxmlformats.org/officeDocument/2006/relationships/slideLayout" Target="../slideLayouts/slideLayout90.xml"/><Relationship Id="rId68" Type="http://schemas.openxmlformats.org/officeDocument/2006/relationships/slideLayout" Target="../slideLayouts/slideLayout91.xml"/><Relationship Id="rId69" Type="http://schemas.openxmlformats.org/officeDocument/2006/relationships/slideLayout" Target="../slideLayouts/slideLayout92.xml"/><Relationship Id="rId50" Type="http://schemas.openxmlformats.org/officeDocument/2006/relationships/slideLayout" Target="../slideLayouts/slideLayout73.xml"/><Relationship Id="rId51" Type="http://schemas.openxmlformats.org/officeDocument/2006/relationships/slideLayout" Target="../slideLayouts/slideLayout74.xml"/><Relationship Id="rId52" Type="http://schemas.openxmlformats.org/officeDocument/2006/relationships/slideLayout" Target="../slideLayouts/slideLayout75.xml"/><Relationship Id="rId53" Type="http://schemas.openxmlformats.org/officeDocument/2006/relationships/slideLayout" Target="../slideLayouts/slideLayout76.xml"/><Relationship Id="rId54" Type="http://schemas.openxmlformats.org/officeDocument/2006/relationships/slideLayout" Target="../slideLayouts/slideLayout77.xml"/><Relationship Id="rId55" Type="http://schemas.openxmlformats.org/officeDocument/2006/relationships/slideLayout" Target="../slideLayouts/slideLayout78.xml"/><Relationship Id="rId56" Type="http://schemas.openxmlformats.org/officeDocument/2006/relationships/slideLayout" Target="../slideLayouts/slideLayout79.xml"/><Relationship Id="rId57" Type="http://schemas.openxmlformats.org/officeDocument/2006/relationships/slideLayout" Target="../slideLayouts/slideLayout80.xml"/><Relationship Id="rId58" Type="http://schemas.openxmlformats.org/officeDocument/2006/relationships/slideLayout" Target="../slideLayouts/slideLayout81.xml"/><Relationship Id="rId59" Type="http://schemas.openxmlformats.org/officeDocument/2006/relationships/slideLayout" Target="../slideLayouts/slideLayout82.xml"/><Relationship Id="rId40" Type="http://schemas.openxmlformats.org/officeDocument/2006/relationships/slideLayout" Target="../slideLayouts/slideLayout63.xml"/><Relationship Id="rId41" Type="http://schemas.openxmlformats.org/officeDocument/2006/relationships/slideLayout" Target="../slideLayouts/slideLayout64.xml"/><Relationship Id="rId42" Type="http://schemas.openxmlformats.org/officeDocument/2006/relationships/slideLayout" Target="../slideLayouts/slideLayout65.xml"/><Relationship Id="rId43" Type="http://schemas.openxmlformats.org/officeDocument/2006/relationships/slideLayout" Target="../slideLayouts/slideLayout66.xml"/><Relationship Id="rId44" Type="http://schemas.openxmlformats.org/officeDocument/2006/relationships/slideLayout" Target="../slideLayouts/slideLayout67.xml"/><Relationship Id="rId45" Type="http://schemas.openxmlformats.org/officeDocument/2006/relationships/slideLayout" Target="../slideLayouts/slideLayout68.xml"/><Relationship Id="rId46" Type="http://schemas.openxmlformats.org/officeDocument/2006/relationships/slideLayout" Target="../slideLayouts/slideLayout69.xml"/><Relationship Id="rId47" Type="http://schemas.openxmlformats.org/officeDocument/2006/relationships/slideLayout" Target="../slideLayouts/slideLayout70.xml"/><Relationship Id="rId48" Type="http://schemas.openxmlformats.org/officeDocument/2006/relationships/slideLayout" Target="../slideLayouts/slideLayout71.xml"/><Relationship Id="rId49" Type="http://schemas.openxmlformats.org/officeDocument/2006/relationships/slideLayout" Target="../slideLayouts/slideLayout7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30" Type="http://schemas.openxmlformats.org/officeDocument/2006/relationships/slideLayout" Target="../slideLayouts/slideLayout53.xml"/><Relationship Id="rId31" Type="http://schemas.openxmlformats.org/officeDocument/2006/relationships/slideLayout" Target="../slideLayouts/slideLayout54.xml"/><Relationship Id="rId32" Type="http://schemas.openxmlformats.org/officeDocument/2006/relationships/slideLayout" Target="../slideLayouts/slideLayout55.xml"/><Relationship Id="rId33" Type="http://schemas.openxmlformats.org/officeDocument/2006/relationships/slideLayout" Target="../slideLayouts/slideLayout56.xml"/><Relationship Id="rId34" Type="http://schemas.openxmlformats.org/officeDocument/2006/relationships/slideLayout" Target="../slideLayouts/slideLayout57.xml"/><Relationship Id="rId35" Type="http://schemas.openxmlformats.org/officeDocument/2006/relationships/slideLayout" Target="../slideLayouts/slideLayout58.xml"/><Relationship Id="rId36" Type="http://schemas.openxmlformats.org/officeDocument/2006/relationships/slideLayout" Target="../slideLayouts/slideLayout59.xml"/><Relationship Id="rId37" Type="http://schemas.openxmlformats.org/officeDocument/2006/relationships/slideLayout" Target="../slideLayouts/slideLayout60.xml"/><Relationship Id="rId38" Type="http://schemas.openxmlformats.org/officeDocument/2006/relationships/slideLayout" Target="../slideLayouts/slideLayout61.xml"/><Relationship Id="rId39" Type="http://schemas.openxmlformats.org/officeDocument/2006/relationships/slideLayout" Target="../slideLayouts/slideLayout62.xml"/><Relationship Id="rId80" Type="http://schemas.openxmlformats.org/officeDocument/2006/relationships/slideLayout" Target="../slideLayouts/slideLayout103.xml"/><Relationship Id="rId81" Type="http://schemas.openxmlformats.org/officeDocument/2006/relationships/slideLayout" Target="../slideLayouts/slideLayout104.xml"/><Relationship Id="rId82" Type="http://schemas.openxmlformats.org/officeDocument/2006/relationships/theme" Target="../theme/theme3.xml"/><Relationship Id="rId83" Type="http://schemas.openxmlformats.org/officeDocument/2006/relationships/image" Target="../media/image7.png"/><Relationship Id="rId84" Type="http://schemas.openxmlformats.org/officeDocument/2006/relationships/image" Target="../media/image8.png"/><Relationship Id="rId70" Type="http://schemas.openxmlformats.org/officeDocument/2006/relationships/slideLayout" Target="../slideLayouts/slideLayout93.xml"/><Relationship Id="rId71" Type="http://schemas.openxmlformats.org/officeDocument/2006/relationships/slideLayout" Target="../slideLayouts/slideLayout94.xml"/><Relationship Id="rId72" Type="http://schemas.openxmlformats.org/officeDocument/2006/relationships/slideLayout" Target="../slideLayouts/slideLayout95.xml"/><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slideLayout" Target="../slideLayouts/slideLayout47.xml"/><Relationship Id="rId25" Type="http://schemas.openxmlformats.org/officeDocument/2006/relationships/slideLayout" Target="../slideLayouts/slideLayout48.xml"/><Relationship Id="rId26" Type="http://schemas.openxmlformats.org/officeDocument/2006/relationships/slideLayout" Target="../slideLayouts/slideLayout49.xml"/><Relationship Id="rId27" Type="http://schemas.openxmlformats.org/officeDocument/2006/relationships/slideLayout" Target="../slideLayouts/slideLayout50.xml"/><Relationship Id="rId28" Type="http://schemas.openxmlformats.org/officeDocument/2006/relationships/slideLayout" Target="../slideLayouts/slideLayout51.xml"/><Relationship Id="rId29" Type="http://schemas.openxmlformats.org/officeDocument/2006/relationships/slideLayout" Target="../slideLayouts/slideLayout52.xml"/><Relationship Id="rId73" Type="http://schemas.openxmlformats.org/officeDocument/2006/relationships/slideLayout" Target="../slideLayouts/slideLayout96.xml"/><Relationship Id="rId74" Type="http://schemas.openxmlformats.org/officeDocument/2006/relationships/slideLayout" Target="../slideLayouts/slideLayout97.xml"/><Relationship Id="rId75" Type="http://schemas.openxmlformats.org/officeDocument/2006/relationships/slideLayout" Target="../slideLayouts/slideLayout98.xml"/><Relationship Id="rId76" Type="http://schemas.openxmlformats.org/officeDocument/2006/relationships/slideLayout" Target="../slideLayouts/slideLayout99.xml"/><Relationship Id="rId77" Type="http://schemas.openxmlformats.org/officeDocument/2006/relationships/slideLayout" Target="../slideLayouts/slideLayout100.xml"/><Relationship Id="rId78" Type="http://schemas.openxmlformats.org/officeDocument/2006/relationships/slideLayout" Target="../slideLayouts/slideLayout101.xml"/><Relationship Id="rId79" Type="http://schemas.openxmlformats.org/officeDocument/2006/relationships/slideLayout" Target="../slideLayouts/slideLayout102.xml"/><Relationship Id="rId60" Type="http://schemas.openxmlformats.org/officeDocument/2006/relationships/slideLayout" Target="../slideLayouts/slideLayout83.xml"/><Relationship Id="rId61" Type="http://schemas.openxmlformats.org/officeDocument/2006/relationships/slideLayout" Target="../slideLayouts/slideLayout84.xml"/><Relationship Id="rId62" Type="http://schemas.openxmlformats.org/officeDocument/2006/relationships/slideLayout" Target="../slideLayouts/slideLayout85.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637865" y="6356350"/>
            <a:ext cx="2133600" cy="26101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E78C6CCD-222F-D147-93D2-DB5D30BDFD21}" type="slidenum">
              <a:rPr lang="en-US" smtClean="0"/>
              <a:pPr/>
              <a:t>‹#›</a:t>
            </a:fld>
            <a:endParaRPr lang="en-US" dirty="0"/>
          </a:p>
        </p:txBody>
      </p:sp>
      <p:sp>
        <p:nvSpPr>
          <p:cNvPr id="8" name="Footer Placeholder 4"/>
          <p:cNvSpPr>
            <a:spLocks noGrp="1"/>
          </p:cNvSpPr>
          <p:nvPr>
            <p:ph type="ftr" sz="quarter" idx="3"/>
          </p:nvPr>
        </p:nvSpPr>
        <p:spPr>
          <a:xfrm>
            <a:off x="364063" y="6356351"/>
            <a:ext cx="5562600" cy="261018"/>
          </a:xfrm>
          <a:prstGeom prst="rect">
            <a:avLst/>
          </a:prstGeom>
        </p:spPr>
        <p:txBody>
          <a:bodyPr vert="horz" lIns="91440" tIns="45720" rIns="91440" bIns="45720" rtlCol="0" anchor="ctr"/>
          <a:lstStyle>
            <a:lvl1pPr algn="l">
              <a:defRPr sz="1000">
                <a:solidFill>
                  <a:srgbClr val="FFFFFF"/>
                </a:solidFill>
                <a:latin typeface="Arial"/>
                <a:cs typeface="Arial"/>
              </a:defRPr>
            </a:lvl1pPr>
          </a:lstStyle>
          <a:p>
            <a:r>
              <a:rPr lang="en-US" dirty="0" smtClean="0"/>
              <a:t>Creativity in Financial Elements of a Collaborative Divorce</a:t>
            </a:r>
            <a:endParaRPr lang="en-US" dirty="0"/>
          </a:p>
        </p:txBody>
      </p:sp>
    </p:spTree>
    <p:extLst>
      <p:ext uri="{BB962C8B-B14F-4D97-AF65-F5344CB8AC3E}">
        <p14:creationId xmlns:p14="http://schemas.microsoft.com/office/powerpoint/2010/main" val="3613794923"/>
      </p:ext>
    </p:extLst>
  </p:cSld>
  <p:clrMap bg1="lt1" tx1="dk1" bg2="lt2" tx2="dk2" accent1="accent1" accent2="accent2" accent3="accent3" accent4="accent4" accent5="accent5" accent6="accent6" hlink="hlink" folHlink="folHlink"/>
  <p:sldLayoutIdLst>
    <p:sldLayoutId id="2147483774" r:id="rId1"/>
    <p:sldLayoutId id="2147483878" r:id="rId2"/>
    <p:sldLayoutId id="2147483775" r:id="rId3"/>
    <p:sldLayoutId id="2147483869" r:id="rId4"/>
    <p:sldLayoutId id="2147483776" r:id="rId5"/>
    <p:sldLayoutId id="2147483777" r:id="rId6"/>
    <p:sldLayoutId id="2147483769" r:id="rId7"/>
    <p:sldLayoutId id="2147483778" r:id="rId8"/>
    <p:sldLayoutId id="2147483779" r:id="rId9"/>
    <p:sldLayoutId id="2147483973" r:id="rId10"/>
    <p:sldLayoutId id="2147483974" r:id="rId11"/>
    <p:sldLayoutId id="2147483975" r:id="rId12"/>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accent3"/>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6637865" y="6356350"/>
            <a:ext cx="2133600" cy="26101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E78C6CCD-222F-D147-93D2-DB5D30BDFD21}" type="slidenum">
              <a:rPr lang="en-US" smtClean="0"/>
              <a:pPr/>
              <a:t>‹#›</a:t>
            </a:fld>
            <a:endParaRPr lang="en-US" dirty="0"/>
          </a:p>
        </p:txBody>
      </p:sp>
      <p:sp>
        <p:nvSpPr>
          <p:cNvPr id="8" name="Footer Placeholder 4"/>
          <p:cNvSpPr>
            <a:spLocks noGrp="1"/>
          </p:cNvSpPr>
          <p:nvPr>
            <p:ph type="ftr" sz="quarter" idx="3"/>
          </p:nvPr>
        </p:nvSpPr>
        <p:spPr>
          <a:xfrm>
            <a:off x="364063" y="6356351"/>
            <a:ext cx="5562600" cy="261018"/>
          </a:xfrm>
          <a:prstGeom prst="rect">
            <a:avLst/>
          </a:prstGeom>
        </p:spPr>
        <p:txBody>
          <a:bodyPr vert="horz" lIns="91440" tIns="45720" rIns="91440" bIns="45720" rtlCol="0" anchor="ctr"/>
          <a:lstStyle>
            <a:lvl1pPr algn="l">
              <a:defRPr sz="1000">
                <a:solidFill>
                  <a:srgbClr val="FFFFFF"/>
                </a:solidFill>
                <a:latin typeface="Arial"/>
                <a:cs typeface="Arial"/>
              </a:defRPr>
            </a:lvl1pPr>
          </a:lstStyle>
          <a:p>
            <a:r>
              <a:rPr lang="en-US" dirty="0" smtClean="0"/>
              <a:t>Creativity in Financial Elements of a Collaborative Divorce</a:t>
            </a:r>
            <a:endParaRPr lang="en-US" dirty="0"/>
          </a:p>
        </p:txBody>
      </p:sp>
    </p:spTree>
    <p:extLst>
      <p:ext uri="{BB962C8B-B14F-4D97-AF65-F5344CB8AC3E}">
        <p14:creationId xmlns:p14="http://schemas.microsoft.com/office/powerpoint/2010/main" val="104704997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971" r:id="rId10"/>
    <p:sldLayoutId id="2147483972" r:id="rId11"/>
  </p:sldLayoutIdLst>
  <p:hf hdr="0" dt="0"/>
  <p:txStyles>
    <p:titleStyle>
      <a:lvl1pPr algn="l" defTabSz="457200" rtl="0" eaLnBrk="1" latinLnBrk="0" hangingPunct="1">
        <a:spcBef>
          <a:spcPct val="0"/>
        </a:spcBef>
        <a:buNone/>
        <a:defRPr sz="3600" b="1" kern="1200">
          <a:solidFill>
            <a:schemeClr val="accent3"/>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0552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64063" y="6356351"/>
            <a:ext cx="5562600" cy="261018"/>
          </a:xfrm>
          <a:prstGeom prst="rect">
            <a:avLst/>
          </a:prstGeom>
        </p:spPr>
        <p:txBody>
          <a:bodyPr vert="horz" lIns="91440" tIns="45720" rIns="91440" bIns="45720" rtlCol="0" anchor="ctr"/>
          <a:lstStyle>
            <a:lvl1pPr algn="l">
              <a:defRPr sz="1000">
                <a:solidFill>
                  <a:schemeClr val="bg1"/>
                </a:solidFill>
              </a:defRPr>
            </a:lvl1pPr>
          </a:lstStyle>
          <a:p>
            <a:r>
              <a:rPr lang="en-US" dirty="0" smtClean="0"/>
              <a:t>Creativity in Financial Elements of a Collaborative Divorce</a:t>
            </a:r>
            <a:endParaRPr lang="en-US" dirty="0"/>
          </a:p>
        </p:txBody>
      </p:sp>
      <p:sp>
        <p:nvSpPr>
          <p:cNvPr id="6" name="Slide Number Placeholder 5"/>
          <p:cNvSpPr>
            <a:spLocks noGrp="1"/>
          </p:cNvSpPr>
          <p:nvPr>
            <p:ph type="sldNum" sz="quarter" idx="4"/>
          </p:nvPr>
        </p:nvSpPr>
        <p:spPr>
          <a:xfrm>
            <a:off x="6637865" y="6356350"/>
            <a:ext cx="2133600" cy="261019"/>
          </a:xfrm>
          <a:prstGeom prst="rect">
            <a:avLst/>
          </a:prstGeom>
        </p:spPr>
        <p:txBody>
          <a:bodyPr vert="horz" lIns="91440" tIns="45720" rIns="91440" bIns="45720" rtlCol="0" anchor="ctr"/>
          <a:lstStyle>
            <a:lvl1pPr algn="r">
              <a:defRPr sz="1000">
                <a:solidFill>
                  <a:schemeClr val="tx1"/>
                </a:solidFill>
              </a:defRPr>
            </a:lvl1pPr>
          </a:lstStyle>
          <a:p>
            <a:fld id="{E78C6CCD-222F-D147-93D2-DB5D30BDFD21}" type="slidenum">
              <a:rPr lang="en-US" smtClean="0"/>
              <a:pPr/>
              <a:t>‹#›</a:t>
            </a:fld>
            <a:endParaRPr lang="en-US" dirty="0"/>
          </a:p>
        </p:txBody>
      </p:sp>
      <p:pic>
        <p:nvPicPr>
          <p:cNvPr id="11" name="Picture 10" descr="Logo_Mercer-Capital.png"/>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7714191" y="197552"/>
            <a:ext cx="1042416" cy="342712"/>
          </a:xfrm>
          <a:prstGeom prst="rect">
            <a:avLst/>
          </a:prstGeom>
        </p:spPr>
      </p:pic>
    </p:spTree>
    <p:extLst>
      <p:ext uri="{BB962C8B-B14F-4D97-AF65-F5344CB8AC3E}">
        <p14:creationId xmlns:p14="http://schemas.microsoft.com/office/powerpoint/2010/main" val="128797672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1" r:id="rId72"/>
    <p:sldLayoutId id="2147483962" r:id="rId73"/>
    <p:sldLayoutId id="2147483963" r:id="rId74"/>
    <p:sldLayoutId id="2147483964" r:id="rId75"/>
    <p:sldLayoutId id="2147483965" r:id="rId76"/>
    <p:sldLayoutId id="2147483966" r:id="rId77"/>
    <p:sldLayoutId id="2147483967" r:id="rId78"/>
    <p:sldLayoutId id="2147483968" r:id="rId79"/>
    <p:sldLayoutId id="2147483969" r:id="rId80"/>
    <p:sldLayoutId id="2147483970" r:id="rId81"/>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456B"/>
          </a:solidFill>
          <a:latin typeface="+mj-lt"/>
          <a:ea typeface="+mj-ea"/>
          <a:cs typeface="+mj-cs"/>
        </a:defRPr>
      </a:lvl1pPr>
    </p:titleStyle>
    <p:bodyStyle>
      <a:lvl1pPr marL="0" indent="0" algn="l" defTabSz="457200" rtl="0" eaLnBrk="1" latinLnBrk="0" hangingPunct="1">
        <a:spcBef>
          <a:spcPts val="600"/>
        </a:spcBef>
        <a:spcAft>
          <a:spcPts val="600"/>
        </a:spcAft>
        <a:buFontTx/>
        <a:buNone/>
        <a:defRPr sz="2800" kern="1200">
          <a:solidFill>
            <a:schemeClr val="tx1"/>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22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5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7.jpg"/><Relationship Id="rId3"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mailto:calhounk@mercercapita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hyperlink" Target="mailto:calhounk@mercercapit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457200" y="1625600"/>
            <a:ext cx="8229600" cy="1673192"/>
          </a:xfrm>
        </p:spPr>
        <p:txBody>
          <a:bodyPr>
            <a:normAutofit/>
          </a:bodyPr>
          <a:lstStyle/>
          <a:p>
            <a:r>
              <a:rPr lang="en-US" dirty="0" smtClean="0"/>
              <a:t>Creativity in Financial Elements of a Collaborative Divorce</a:t>
            </a:r>
            <a:endParaRPr lang="en-US" dirty="0"/>
          </a:p>
        </p:txBody>
      </p:sp>
      <p:sp>
        <p:nvSpPr>
          <p:cNvPr id="2" name="Text Placeholder 1"/>
          <p:cNvSpPr>
            <a:spLocks noGrp="1"/>
          </p:cNvSpPr>
          <p:nvPr>
            <p:ph type="body" sz="quarter" idx="12"/>
          </p:nvPr>
        </p:nvSpPr>
        <p:spPr>
          <a:xfrm>
            <a:off x="457200" y="3772924"/>
            <a:ext cx="8229600" cy="1163052"/>
          </a:xfrm>
        </p:spPr>
        <p:txBody>
          <a:bodyPr>
            <a:normAutofit/>
          </a:bodyPr>
          <a:lstStyle/>
          <a:p>
            <a:r>
              <a:rPr lang="en-US" sz="2000" dirty="0"/>
              <a:t>Cheryl Panther, CPA/PFS, ADFA/CDFA, Panther Financial Planning</a:t>
            </a:r>
            <a:endParaRPr lang="en-US" sz="2000" dirty="0">
              <a:solidFill>
                <a:srgbClr val="C00000"/>
              </a:solidFill>
            </a:endParaRPr>
          </a:p>
          <a:p>
            <a:r>
              <a:rPr lang="en-US" sz="2000" dirty="0" smtClean="0"/>
              <a:t>Scott </a:t>
            </a:r>
            <a:r>
              <a:rPr lang="en-US" sz="2000" dirty="0"/>
              <a:t>A. Womack, ASA, </a:t>
            </a:r>
            <a:r>
              <a:rPr lang="en-US" sz="2000" dirty="0" smtClean="0"/>
              <a:t>MAFF, Mercer Capital</a:t>
            </a:r>
            <a:br>
              <a:rPr lang="en-US" sz="2000" dirty="0" smtClean="0"/>
            </a:br>
            <a:endParaRPr lang="en-US" sz="2000" dirty="0">
              <a:solidFill>
                <a:srgbClr val="C00000"/>
              </a:solidFill>
            </a:endParaRPr>
          </a:p>
        </p:txBody>
      </p:sp>
      <p:sp>
        <p:nvSpPr>
          <p:cNvPr id="3" name="Text Placeholder 2"/>
          <p:cNvSpPr>
            <a:spLocks noGrp="1"/>
          </p:cNvSpPr>
          <p:nvPr>
            <p:ph type="body" sz="quarter" idx="16"/>
          </p:nvPr>
        </p:nvSpPr>
        <p:spPr/>
        <p:txBody>
          <a:bodyPr/>
          <a:lstStyle/>
          <a:p>
            <a:r>
              <a:rPr lang="en-US" dirty="0" smtClean="0"/>
              <a:t>October 27, 2018</a:t>
            </a:r>
            <a:endParaRPr lang="en-US" dirty="0"/>
          </a:p>
          <a:p>
            <a:endParaRPr lang="en-US" dirty="0"/>
          </a:p>
        </p:txBody>
      </p:sp>
    </p:spTree>
    <p:extLst>
      <p:ext uri="{BB962C8B-B14F-4D97-AF65-F5344CB8AC3E}">
        <p14:creationId xmlns:p14="http://schemas.microsoft.com/office/powerpoint/2010/main" val="3068004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CF2E2826-238F-44B3-865D-7FE5BC03EA9D}"/>
              </a:ext>
            </a:extLst>
          </p:cNvPr>
          <p:cNvSpPr>
            <a:spLocks noGrp="1"/>
          </p:cNvSpPr>
          <p:nvPr>
            <p:ph type="title"/>
          </p:nvPr>
        </p:nvSpPr>
        <p:spPr/>
        <p:txBody>
          <a:bodyPr/>
          <a:lstStyle/>
          <a:p>
            <a:r>
              <a:rPr lang="en-US" dirty="0"/>
              <a:t>Real Estate Appraiser</a:t>
            </a:r>
          </a:p>
        </p:txBody>
      </p:sp>
      <p:sp>
        <p:nvSpPr>
          <p:cNvPr id="3" name="Content Placeholder 2">
            <a:extLst>
              <a:ext uri="{FF2B5EF4-FFF2-40B4-BE49-F238E27FC236}">
                <a16:creationId xmlns="" xmlns:a16="http://schemas.microsoft.com/office/drawing/2014/main" id="{81970132-28B1-4C2B-9710-E3F4126FB90E}"/>
              </a:ext>
            </a:extLst>
          </p:cNvPr>
          <p:cNvSpPr>
            <a:spLocks noGrp="1"/>
          </p:cNvSpPr>
          <p:nvPr>
            <p:ph idx="1"/>
          </p:nvPr>
        </p:nvSpPr>
        <p:spPr/>
        <p:txBody>
          <a:bodyPr/>
          <a:lstStyle/>
          <a:p>
            <a:pPr marL="457200" indent="-457200">
              <a:buFont typeface="Arial" charset="0"/>
              <a:buChar char="•"/>
            </a:pPr>
            <a:r>
              <a:rPr lang="en-US" b="0" dirty="0">
                <a:solidFill>
                  <a:schemeClr val="tx1"/>
                </a:solidFill>
              </a:rPr>
              <a:t>How is subject property zoned?</a:t>
            </a:r>
          </a:p>
          <a:p>
            <a:pPr marL="457200" indent="-457200">
              <a:buFont typeface="Arial" charset="0"/>
              <a:buChar char="•"/>
            </a:pPr>
            <a:r>
              <a:rPr lang="en-US" b="0" dirty="0">
                <a:solidFill>
                  <a:schemeClr val="tx1"/>
                </a:solidFill>
              </a:rPr>
              <a:t>Titling of property</a:t>
            </a:r>
          </a:p>
          <a:p>
            <a:endParaRPr lang="en-US" dirty="0"/>
          </a:p>
          <a:p>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0" y="3391535"/>
            <a:ext cx="3323167" cy="2492376"/>
          </a:xfrm>
          <a:prstGeom prst="rect">
            <a:avLst/>
          </a:prstGeom>
        </p:spPr>
      </p:pic>
    </p:spTree>
    <p:extLst>
      <p:ext uri="{BB962C8B-B14F-4D97-AF65-F5344CB8AC3E}">
        <p14:creationId xmlns:p14="http://schemas.microsoft.com/office/powerpoint/2010/main" val="215465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BEBA4946-9373-453C-B124-F8B1CCABC75C}"/>
              </a:ext>
            </a:extLst>
          </p:cNvPr>
          <p:cNvSpPr>
            <a:spLocks noGrp="1"/>
          </p:cNvSpPr>
          <p:nvPr>
            <p:ph type="title"/>
          </p:nvPr>
        </p:nvSpPr>
        <p:spPr/>
        <p:txBody>
          <a:bodyPr>
            <a:normAutofit fontScale="90000"/>
          </a:bodyPr>
          <a:lstStyle/>
          <a:p>
            <a:r>
              <a:rPr lang="en-US" dirty="0"/>
              <a:t>Mortgage Broker and Real Estate Agent</a:t>
            </a:r>
          </a:p>
        </p:txBody>
      </p:sp>
      <p:sp>
        <p:nvSpPr>
          <p:cNvPr id="3" name="Content Placeholder 2">
            <a:extLst>
              <a:ext uri="{FF2B5EF4-FFF2-40B4-BE49-F238E27FC236}">
                <a16:creationId xmlns="" xmlns:a16="http://schemas.microsoft.com/office/drawing/2014/main" id="{90AFBD33-96B3-4C25-B56F-371A7F380627}"/>
              </a:ext>
            </a:extLst>
          </p:cNvPr>
          <p:cNvSpPr>
            <a:spLocks noGrp="1"/>
          </p:cNvSpPr>
          <p:nvPr>
            <p:ph idx="1"/>
          </p:nvPr>
        </p:nvSpPr>
        <p:spPr/>
        <p:txBody>
          <a:bodyPr/>
          <a:lstStyle/>
          <a:p>
            <a:pPr marL="457200" indent="-457200">
              <a:buFont typeface="Arial" charset="0"/>
              <a:buChar char="•"/>
            </a:pPr>
            <a:r>
              <a:rPr lang="en-US" b="0" dirty="0">
                <a:solidFill>
                  <a:schemeClr val="tx1"/>
                </a:solidFill>
              </a:rPr>
              <a:t>Allow clients to explore scenarios and expand possibilities for settlement</a:t>
            </a:r>
          </a:p>
          <a:p>
            <a:pPr marL="457200" indent="-457200">
              <a:buFont typeface="Arial" charset="0"/>
              <a:buChar char="•"/>
            </a:pPr>
            <a:r>
              <a:rPr lang="en-US" b="0" dirty="0">
                <a:solidFill>
                  <a:schemeClr val="tx1"/>
                </a:solidFill>
              </a:rPr>
              <a:t>“Real world” understanding of requirements of desired scenario(s</a:t>
            </a:r>
            <a:r>
              <a:rPr lang="en-US" b="0" dirty="0" smtClean="0">
                <a:solidFill>
                  <a:schemeClr val="tx1"/>
                </a:solidFill>
              </a:rPr>
              <a:t>):</a:t>
            </a:r>
            <a:endParaRPr lang="en-US" b="0" dirty="0">
              <a:solidFill>
                <a:schemeClr val="tx1"/>
              </a:solidFill>
            </a:endParaRPr>
          </a:p>
          <a:p>
            <a:pPr lvl="1"/>
            <a:r>
              <a:rPr lang="en-US" dirty="0"/>
              <a:t>Can the client refinance?</a:t>
            </a:r>
          </a:p>
          <a:p>
            <a:pPr lvl="1"/>
            <a:r>
              <a:rPr lang="en-US" dirty="0"/>
              <a:t>Financial requirements for refinancing</a:t>
            </a:r>
          </a:p>
          <a:p>
            <a:pPr lvl="1"/>
            <a:r>
              <a:rPr lang="en-US" dirty="0"/>
              <a:t>Timeline for refinancing</a:t>
            </a:r>
          </a:p>
          <a:p>
            <a:pPr lvl="1"/>
            <a:r>
              <a:rPr lang="en-US" dirty="0"/>
              <a:t>Exploring co-borrower options</a:t>
            </a:r>
          </a:p>
          <a:p>
            <a:pPr lvl="1"/>
            <a:endParaRPr lang="en-US" dirty="0"/>
          </a:p>
          <a:p>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11</a:t>
            </a:fld>
            <a:endParaRPr lang="en-US" dirty="0"/>
          </a:p>
        </p:txBody>
      </p:sp>
    </p:spTree>
    <p:extLst>
      <p:ext uri="{BB962C8B-B14F-4D97-AF65-F5344CB8AC3E}">
        <p14:creationId xmlns:p14="http://schemas.microsoft.com/office/powerpoint/2010/main" val="66840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7785ADFD-9D96-4BB9-BA4C-920760149001}"/>
              </a:ext>
            </a:extLst>
          </p:cNvPr>
          <p:cNvSpPr>
            <a:spLocks noGrp="1"/>
          </p:cNvSpPr>
          <p:nvPr>
            <p:ph type="title"/>
          </p:nvPr>
        </p:nvSpPr>
        <p:spPr/>
        <p:txBody>
          <a:bodyPr/>
          <a:lstStyle/>
          <a:p>
            <a:r>
              <a:rPr lang="en-US" dirty="0"/>
              <a:t>QDROs</a:t>
            </a:r>
          </a:p>
        </p:txBody>
      </p:sp>
      <p:sp>
        <p:nvSpPr>
          <p:cNvPr id="3" name="Content Placeholder 2">
            <a:extLst>
              <a:ext uri="{FF2B5EF4-FFF2-40B4-BE49-F238E27FC236}">
                <a16:creationId xmlns="" xmlns:a16="http://schemas.microsoft.com/office/drawing/2014/main" id="{D679CE51-A727-42AC-8306-BCEA49A0534F}"/>
              </a:ext>
            </a:extLst>
          </p:cNvPr>
          <p:cNvSpPr>
            <a:spLocks noGrp="1"/>
          </p:cNvSpPr>
          <p:nvPr>
            <p:ph idx="1"/>
          </p:nvPr>
        </p:nvSpPr>
        <p:spPr/>
        <p:txBody>
          <a:bodyPr>
            <a:normAutofit fontScale="70000" lnSpcReduction="20000"/>
          </a:bodyPr>
          <a:lstStyle/>
          <a:p>
            <a:pPr marL="457200" indent="-457200">
              <a:buFont typeface="Arial" charset="0"/>
              <a:buChar char="•"/>
            </a:pPr>
            <a:r>
              <a:rPr lang="en-US" b="0" dirty="0">
                <a:solidFill>
                  <a:schemeClr val="tx1"/>
                </a:solidFill>
              </a:rPr>
              <a:t>Use of QDROs to “cash out”</a:t>
            </a:r>
          </a:p>
          <a:p>
            <a:pPr lvl="1"/>
            <a:r>
              <a:rPr lang="en-US" dirty="0"/>
              <a:t>Non-employee spouse can take a cash disbursement </a:t>
            </a:r>
            <a:r>
              <a:rPr lang="en-US" u="sng" dirty="0"/>
              <a:t>without penalty</a:t>
            </a:r>
            <a:endParaRPr lang="en-US" dirty="0"/>
          </a:p>
          <a:p>
            <a:pPr lvl="1"/>
            <a:r>
              <a:rPr lang="en-US" dirty="0"/>
              <a:t>Remember disbursement is still subject to income tax at the non-employee’s bracketed rates</a:t>
            </a:r>
          </a:p>
          <a:p>
            <a:pPr lvl="1"/>
            <a:r>
              <a:rPr lang="en-US" dirty="0"/>
              <a:t>Pay-off marital debt</a:t>
            </a:r>
          </a:p>
          <a:p>
            <a:pPr lvl="1"/>
            <a:r>
              <a:rPr lang="en-US" dirty="0"/>
              <a:t>Provide lump sum alimony</a:t>
            </a:r>
          </a:p>
          <a:p>
            <a:pPr lvl="1"/>
            <a:r>
              <a:rPr lang="en-US" dirty="0"/>
              <a:t>Provide down payment for home purchase</a:t>
            </a:r>
          </a:p>
          <a:p>
            <a:pPr marL="457200" indent="-457200">
              <a:buFont typeface="Arial" charset="0"/>
              <a:buChar char="•"/>
            </a:pPr>
            <a:r>
              <a:rPr lang="en-US" b="0" dirty="0">
                <a:solidFill>
                  <a:schemeClr val="tx1"/>
                </a:solidFill>
              </a:rPr>
              <a:t>Provide clear communication to the QDRO attorney as to requirements</a:t>
            </a:r>
          </a:p>
          <a:p>
            <a:pPr lvl="1"/>
            <a:r>
              <a:rPr lang="en-US" dirty="0"/>
              <a:t>Consider consulting QDRO attorney in drafting your settlement documents so appropriate language is used to achieve desired effect</a:t>
            </a:r>
          </a:p>
          <a:p>
            <a:pPr lvl="1"/>
            <a:r>
              <a:rPr lang="en-US" dirty="0"/>
              <a:t>Timing – does disbursement need to happen in a particular tax year?</a:t>
            </a:r>
          </a:p>
          <a:p>
            <a:pPr lvl="1"/>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12</a:t>
            </a:fld>
            <a:endParaRPr lang="en-US" dirty="0"/>
          </a:p>
        </p:txBody>
      </p:sp>
    </p:spTree>
    <p:extLst>
      <p:ext uri="{BB962C8B-B14F-4D97-AF65-F5344CB8AC3E}">
        <p14:creationId xmlns:p14="http://schemas.microsoft.com/office/powerpoint/2010/main" val="414062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E285C0D5-EBE6-4F20-B7A8-A197273B5B82}"/>
              </a:ext>
            </a:extLst>
          </p:cNvPr>
          <p:cNvSpPr>
            <a:spLocks noGrp="1"/>
          </p:cNvSpPr>
          <p:nvPr>
            <p:ph type="title"/>
          </p:nvPr>
        </p:nvSpPr>
        <p:spPr/>
        <p:txBody>
          <a:bodyPr/>
          <a:lstStyle/>
          <a:p>
            <a:r>
              <a:rPr lang="en-US" dirty="0"/>
              <a:t>Child Specialists</a:t>
            </a:r>
          </a:p>
        </p:txBody>
      </p:sp>
      <p:sp>
        <p:nvSpPr>
          <p:cNvPr id="3" name="Content Placeholder 2">
            <a:extLst>
              <a:ext uri="{FF2B5EF4-FFF2-40B4-BE49-F238E27FC236}">
                <a16:creationId xmlns="" xmlns:a16="http://schemas.microsoft.com/office/drawing/2014/main" id="{06E792E6-3A7D-4D53-91FF-232DB904135D}"/>
              </a:ext>
            </a:extLst>
          </p:cNvPr>
          <p:cNvSpPr>
            <a:spLocks noGrp="1"/>
          </p:cNvSpPr>
          <p:nvPr>
            <p:ph idx="1"/>
          </p:nvPr>
        </p:nvSpPr>
        <p:spPr/>
        <p:txBody>
          <a:bodyPr/>
          <a:lstStyle/>
          <a:p>
            <a:pPr marL="457200" indent="-457200">
              <a:buFont typeface="Arial" charset="0"/>
              <a:buChar char="•"/>
            </a:pPr>
            <a:r>
              <a:rPr lang="en-US" b="0" dirty="0">
                <a:solidFill>
                  <a:schemeClr val="tx1"/>
                </a:solidFill>
              </a:rPr>
              <a:t>Ability to consider practical and emotional needs of the children through a neutral lens rather than through the individual (and perhaps conflicting) filters of the parents.</a:t>
            </a:r>
          </a:p>
          <a:p>
            <a:pPr marL="457200" indent="-457200">
              <a:buFont typeface="Arial" charset="0"/>
              <a:buChar char="•"/>
            </a:pPr>
            <a:r>
              <a:rPr lang="en-US" b="0" dirty="0">
                <a:solidFill>
                  <a:schemeClr val="tx1"/>
                </a:solidFill>
              </a:rPr>
              <a:t>Can help overcome or avoid impasse.</a:t>
            </a:r>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13</a:t>
            </a:fld>
            <a:endParaRPr lang="en-US" dirty="0"/>
          </a:p>
        </p:txBody>
      </p:sp>
    </p:spTree>
    <p:extLst>
      <p:ext uri="{BB962C8B-B14F-4D97-AF65-F5344CB8AC3E}">
        <p14:creationId xmlns:p14="http://schemas.microsoft.com/office/powerpoint/2010/main" val="130506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Business Valuation Expert</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lstStyle/>
          <a:p>
            <a:pPr marL="457200" indent="-457200">
              <a:buFont typeface="Arial" charset="0"/>
              <a:buChar char="•"/>
            </a:pPr>
            <a:r>
              <a:rPr lang="en-US" b="0" dirty="0" smtClean="0">
                <a:solidFill>
                  <a:schemeClr val="tx1"/>
                </a:solidFill>
              </a:rPr>
              <a:t>Education</a:t>
            </a:r>
          </a:p>
          <a:p>
            <a:pPr marL="457200" indent="-457200">
              <a:buFont typeface="Arial" charset="0"/>
              <a:buChar char="•"/>
            </a:pPr>
            <a:r>
              <a:rPr lang="en-US" b="0" dirty="0" smtClean="0">
                <a:solidFill>
                  <a:schemeClr val="tx1"/>
                </a:solidFill>
              </a:rPr>
              <a:t>Balancing the table/playing field</a:t>
            </a:r>
          </a:p>
          <a:p>
            <a:pPr marL="457200" indent="-457200">
              <a:buFont typeface="Arial" charset="0"/>
              <a:buChar char="•"/>
            </a:pPr>
            <a:r>
              <a:rPr lang="en-US" b="0" dirty="0" smtClean="0">
                <a:solidFill>
                  <a:schemeClr val="tx1"/>
                </a:solidFill>
              </a:rPr>
              <a:t>Use of business valuations even if sale is possible</a:t>
            </a:r>
            <a:endParaRPr lang="en-US"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14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33" y="3863181"/>
            <a:ext cx="3541346" cy="2209800"/>
          </a:xfrm>
          <a:prstGeom prst="rect">
            <a:avLst/>
          </a:prstGeom>
        </p:spPr>
      </p:pic>
    </p:spTree>
    <p:extLst>
      <p:ext uri="{BB962C8B-B14F-4D97-AF65-F5344CB8AC3E}">
        <p14:creationId xmlns:p14="http://schemas.microsoft.com/office/powerpoint/2010/main" val="212780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8B4373F3-01E5-4512-B922-2A2E537AAA1E}"/>
              </a:ext>
            </a:extLst>
          </p:cNvPr>
          <p:cNvSpPr>
            <a:spLocks noGrp="1"/>
          </p:cNvSpPr>
          <p:nvPr>
            <p:ph type="title"/>
          </p:nvPr>
        </p:nvSpPr>
        <p:spPr/>
        <p:txBody>
          <a:bodyPr>
            <a:normAutofit fontScale="90000"/>
          </a:bodyPr>
          <a:lstStyle/>
          <a:p>
            <a:r>
              <a:rPr lang="en-US" dirty="0"/>
              <a:t>Identifying the Need for Other Professionals</a:t>
            </a:r>
          </a:p>
        </p:txBody>
      </p:sp>
      <p:sp>
        <p:nvSpPr>
          <p:cNvPr id="3" name="Content Placeholder 2">
            <a:extLst>
              <a:ext uri="{FF2B5EF4-FFF2-40B4-BE49-F238E27FC236}">
                <a16:creationId xmlns="" xmlns:a16="http://schemas.microsoft.com/office/drawing/2014/main" id="{D7361511-7B86-4C2E-9C90-2C4255A8AE48}"/>
              </a:ext>
            </a:extLst>
          </p:cNvPr>
          <p:cNvSpPr>
            <a:spLocks noGrp="1"/>
          </p:cNvSpPr>
          <p:nvPr>
            <p:ph idx="1"/>
          </p:nvPr>
        </p:nvSpPr>
        <p:spPr/>
        <p:txBody>
          <a:bodyPr>
            <a:normAutofit/>
          </a:bodyPr>
          <a:lstStyle/>
          <a:p>
            <a:pPr marL="342900" indent="-342900">
              <a:buFont typeface="Arial" charset="0"/>
              <a:buChar char="•"/>
            </a:pPr>
            <a:r>
              <a:rPr lang="en-US" sz="2400" b="0" dirty="0">
                <a:solidFill>
                  <a:schemeClr val="tx1"/>
                </a:solidFill>
              </a:rPr>
              <a:t>During the assessment phase by the attorneys</a:t>
            </a:r>
          </a:p>
          <a:p>
            <a:pPr marL="342900" indent="-342900">
              <a:buFont typeface="Arial" charset="0"/>
              <a:buChar char="•"/>
            </a:pPr>
            <a:r>
              <a:rPr lang="en-US" sz="2400" b="0" dirty="0">
                <a:solidFill>
                  <a:schemeClr val="tx1"/>
                </a:solidFill>
              </a:rPr>
              <a:t>During the assessment phase by BOTH neutrals</a:t>
            </a:r>
          </a:p>
          <a:p>
            <a:pPr marL="342900" indent="-342900">
              <a:buFont typeface="Arial" charset="0"/>
              <a:buChar char="•"/>
            </a:pPr>
            <a:r>
              <a:rPr lang="en-US" sz="2400" b="0" dirty="0">
                <a:solidFill>
                  <a:schemeClr val="tx1"/>
                </a:solidFill>
              </a:rPr>
              <a:t>During the information gathering by the Financial Neutral</a:t>
            </a:r>
          </a:p>
          <a:p>
            <a:pPr marL="342900" indent="-342900">
              <a:buFont typeface="Arial" charset="0"/>
              <a:buChar char="•"/>
            </a:pPr>
            <a:r>
              <a:rPr lang="en-US" sz="2400" b="0" dirty="0">
                <a:solidFill>
                  <a:schemeClr val="tx1"/>
                </a:solidFill>
              </a:rPr>
              <a:t>Sharing of the Financial Neutral’s reports with the Team</a:t>
            </a:r>
          </a:p>
          <a:p>
            <a:pPr marL="342900" indent="-342900">
              <a:buFont typeface="Arial" charset="0"/>
              <a:buChar char="•"/>
            </a:pPr>
            <a:r>
              <a:rPr lang="en-US" sz="2400" b="0" dirty="0">
                <a:solidFill>
                  <a:schemeClr val="tx1"/>
                </a:solidFill>
              </a:rPr>
              <a:t>As issues are discussed in Team meetings</a:t>
            </a:r>
          </a:p>
          <a:p>
            <a:pPr marL="342900" indent="-342900">
              <a:buFont typeface="Arial" charset="0"/>
              <a:buChar char="•"/>
            </a:pPr>
            <a:r>
              <a:rPr lang="en-US" sz="2400" b="0" dirty="0">
                <a:solidFill>
                  <a:schemeClr val="tx1"/>
                </a:solidFill>
              </a:rPr>
              <a:t>As a mechanism to overcome impasse</a:t>
            </a:r>
          </a:p>
          <a:p>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15</a:t>
            </a:fld>
            <a:endParaRPr lang="en-US" dirty="0"/>
          </a:p>
        </p:txBody>
      </p:sp>
    </p:spTree>
    <p:extLst>
      <p:ext uri="{BB962C8B-B14F-4D97-AF65-F5344CB8AC3E}">
        <p14:creationId xmlns:p14="http://schemas.microsoft.com/office/powerpoint/2010/main" val="671771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3326EA03-446A-49AD-8976-821A0268F3CE}"/>
              </a:ext>
            </a:extLst>
          </p:cNvPr>
          <p:cNvSpPr>
            <a:spLocks noGrp="1"/>
          </p:cNvSpPr>
          <p:nvPr>
            <p:ph type="title"/>
          </p:nvPr>
        </p:nvSpPr>
        <p:spPr/>
        <p:txBody>
          <a:bodyPr>
            <a:normAutofit fontScale="90000"/>
          </a:bodyPr>
          <a:lstStyle/>
          <a:p>
            <a:r>
              <a:rPr lang="en-US" dirty="0"/>
              <a:t>How to Use Financial Information in Creative/Problem Solving Ways</a:t>
            </a:r>
          </a:p>
        </p:txBody>
      </p:sp>
      <p:sp>
        <p:nvSpPr>
          <p:cNvPr id="3" name="Content Placeholder 2">
            <a:extLst>
              <a:ext uri="{FF2B5EF4-FFF2-40B4-BE49-F238E27FC236}">
                <a16:creationId xmlns="" xmlns:a16="http://schemas.microsoft.com/office/drawing/2014/main" id="{633F80F9-9EF7-42A3-A7DC-C4A362134463}"/>
              </a:ext>
            </a:extLst>
          </p:cNvPr>
          <p:cNvSpPr>
            <a:spLocks noGrp="1"/>
          </p:cNvSpPr>
          <p:nvPr>
            <p:ph idx="1"/>
          </p:nvPr>
        </p:nvSpPr>
        <p:spPr/>
        <p:txBody>
          <a:bodyPr>
            <a:normAutofit fontScale="92500" lnSpcReduction="20000"/>
          </a:bodyPr>
          <a:lstStyle/>
          <a:p>
            <a:pPr marL="457200" indent="-457200">
              <a:buFont typeface="Arial" charset="0"/>
              <a:buChar char="•"/>
            </a:pPr>
            <a:r>
              <a:rPr lang="en-US" b="0" dirty="0">
                <a:solidFill>
                  <a:schemeClr val="tx1"/>
                </a:solidFill>
              </a:rPr>
              <a:t>Dividing Assets</a:t>
            </a:r>
          </a:p>
          <a:p>
            <a:pPr lvl="1"/>
            <a:r>
              <a:rPr lang="en-US" dirty="0"/>
              <a:t>Tax treatment of assets based on anticipated use</a:t>
            </a:r>
          </a:p>
          <a:p>
            <a:pPr lvl="2"/>
            <a:r>
              <a:rPr lang="en-US" dirty="0"/>
              <a:t>Will asset be retained, sold, or used by client?</a:t>
            </a:r>
          </a:p>
          <a:p>
            <a:pPr lvl="2"/>
            <a:r>
              <a:rPr lang="en-US" dirty="0"/>
              <a:t>Does tax treatment of asset or liability matter or not in 50/50 division of estate?</a:t>
            </a:r>
          </a:p>
          <a:p>
            <a:pPr lvl="2"/>
            <a:r>
              <a:rPr lang="en-US" dirty="0"/>
              <a:t>Does a particular tax attribute “go with” that asset?</a:t>
            </a:r>
          </a:p>
          <a:p>
            <a:pPr lvl="1"/>
            <a:r>
              <a:rPr lang="en-US" dirty="0"/>
              <a:t>What do the clients need financially to achieve their interests AND is there more than one way to get there?</a:t>
            </a:r>
          </a:p>
          <a:p>
            <a:pPr marL="457200" indent="-457200">
              <a:buFont typeface="Arial" charset="0"/>
              <a:buChar char="•"/>
            </a:pPr>
            <a:r>
              <a:rPr lang="en-US" b="0" dirty="0">
                <a:solidFill>
                  <a:schemeClr val="tx1"/>
                </a:solidFill>
              </a:rPr>
              <a:t>Cash flow planning during divorce process</a:t>
            </a:r>
          </a:p>
          <a:p>
            <a:pPr lvl="1"/>
            <a:r>
              <a:rPr lang="en-US" dirty="0"/>
              <a:t>How will clients pay for the process?</a:t>
            </a:r>
          </a:p>
          <a:p>
            <a:pPr lvl="1"/>
            <a:r>
              <a:rPr lang="en-US" dirty="0"/>
              <a:t>How will clients prioritize spending during the process?</a:t>
            </a:r>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16</a:t>
            </a:fld>
            <a:endParaRPr lang="en-US" dirty="0"/>
          </a:p>
        </p:txBody>
      </p:sp>
    </p:spTree>
    <p:extLst>
      <p:ext uri="{BB962C8B-B14F-4D97-AF65-F5344CB8AC3E}">
        <p14:creationId xmlns:p14="http://schemas.microsoft.com/office/powerpoint/2010/main" val="88958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B3C7A5BF-F17A-45B4-97DB-A9F29C6D51AB}"/>
              </a:ext>
            </a:extLst>
          </p:cNvPr>
          <p:cNvSpPr>
            <a:spLocks noGrp="1"/>
          </p:cNvSpPr>
          <p:nvPr>
            <p:ph type="title"/>
          </p:nvPr>
        </p:nvSpPr>
        <p:spPr/>
        <p:txBody>
          <a:bodyPr/>
          <a:lstStyle/>
          <a:p>
            <a:r>
              <a:rPr lang="en-US" dirty="0"/>
              <a:t>Impact of TCJA 2017</a:t>
            </a:r>
          </a:p>
        </p:txBody>
      </p:sp>
      <p:sp>
        <p:nvSpPr>
          <p:cNvPr id="3" name="Content Placeholder 2">
            <a:extLst>
              <a:ext uri="{FF2B5EF4-FFF2-40B4-BE49-F238E27FC236}">
                <a16:creationId xmlns="" xmlns:a16="http://schemas.microsoft.com/office/drawing/2014/main" id="{B0693ED0-18FD-4E36-A412-516B12F99075}"/>
              </a:ext>
            </a:extLst>
          </p:cNvPr>
          <p:cNvSpPr>
            <a:spLocks noGrp="1"/>
          </p:cNvSpPr>
          <p:nvPr>
            <p:ph idx="1"/>
          </p:nvPr>
        </p:nvSpPr>
        <p:spPr/>
        <p:txBody>
          <a:bodyPr>
            <a:normAutofit fontScale="92500" lnSpcReduction="20000"/>
          </a:bodyPr>
          <a:lstStyle/>
          <a:p>
            <a:pPr marL="457200" indent="-457200">
              <a:buFont typeface="Arial" charset="0"/>
              <a:buChar char="•"/>
            </a:pPr>
            <a:r>
              <a:rPr lang="en-US" sz="2600" b="0" dirty="0">
                <a:solidFill>
                  <a:schemeClr val="tx1"/>
                </a:solidFill>
              </a:rPr>
              <a:t>529 Plans</a:t>
            </a:r>
          </a:p>
          <a:p>
            <a:pPr lvl="1"/>
            <a:r>
              <a:rPr lang="en-US" dirty="0"/>
              <a:t>May use for elementary and secondary school tuition up to $10,000 annually for a particular beneficiary</a:t>
            </a:r>
          </a:p>
          <a:p>
            <a:pPr lvl="1"/>
            <a:r>
              <a:rPr lang="en-US" dirty="0"/>
              <a:t>College use is not capped and can include room and board and other non-tuition direct education expenses</a:t>
            </a:r>
          </a:p>
          <a:p>
            <a:pPr marL="457200" indent="-457200">
              <a:buFont typeface="Arial" charset="0"/>
              <a:buChar char="•"/>
            </a:pPr>
            <a:r>
              <a:rPr lang="en-US" sz="2600" b="0" dirty="0">
                <a:solidFill>
                  <a:schemeClr val="tx1"/>
                </a:solidFill>
              </a:rPr>
              <a:t>SUSPENSION of Personal Exemptions</a:t>
            </a:r>
          </a:p>
          <a:p>
            <a:pPr lvl="1"/>
            <a:r>
              <a:rPr lang="en-US" dirty="0"/>
              <a:t>Are they really gone?</a:t>
            </a:r>
          </a:p>
          <a:p>
            <a:pPr lvl="1"/>
            <a:r>
              <a:rPr lang="en-US" dirty="0"/>
              <a:t>Impact of sunsetting</a:t>
            </a:r>
          </a:p>
          <a:p>
            <a:pPr marL="457200" indent="-457200">
              <a:buFont typeface="Arial" charset="0"/>
              <a:buChar char="•"/>
            </a:pPr>
            <a:r>
              <a:rPr lang="en-US" sz="2600" b="0" dirty="0">
                <a:solidFill>
                  <a:schemeClr val="tx1"/>
                </a:solidFill>
              </a:rPr>
              <a:t>Filing Status becomes more important to parents</a:t>
            </a:r>
          </a:p>
          <a:p>
            <a:pPr lvl="1"/>
            <a:r>
              <a:rPr lang="en-US" dirty="0"/>
              <a:t>Standard deduction and tax brackets</a:t>
            </a:r>
          </a:p>
          <a:p>
            <a:pPr lvl="1"/>
            <a:r>
              <a:rPr lang="en-US" dirty="0"/>
              <a:t>Child-related credits</a:t>
            </a:r>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17</a:t>
            </a:fld>
            <a:endParaRPr lang="en-US" dirty="0"/>
          </a:p>
        </p:txBody>
      </p:sp>
    </p:spTree>
    <p:extLst>
      <p:ext uri="{BB962C8B-B14F-4D97-AF65-F5344CB8AC3E}">
        <p14:creationId xmlns:p14="http://schemas.microsoft.com/office/powerpoint/2010/main" val="43859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Business Valuation </a:t>
            </a:r>
            <a:endParaRPr lang="en-US" dirty="0"/>
          </a:p>
        </p:txBody>
      </p:sp>
      <p:sp>
        <p:nvSpPr>
          <p:cNvPr id="3" name="Title 2"/>
          <p:cNvSpPr>
            <a:spLocks noGrp="1"/>
          </p:cNvSpPr>
          <p:nvPr>
            <p:ph type="title"/>
          </p:nvPr>
        </p:nvSpPr>
        <p:spPr/>
        <p:txBody>
          <a:bodyPr/>
          <a:lstStyle/>
          <a:p>
            <a:r>
              <a:rPr lang="en-US" dirty="0"/>
              <a:t>Impact of TCJA 2017</a:t>
            </a:r>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lstStyle/>
          <a:p>
            <a:pPr marL="457200" indent="-457200">
              <a:buFont typeface="Arial" charset="0"/>
              <a:buChar char="•"/>
            </a:pPr>
            <a:r>
              <a:rPr lang="en-US" b="0" dirty="0" smtClean="0">
                <a:solidFill>
                  <a:schemeClr val="tx1"/>
                </a:solidFill>
              </a:rPr>
              <a:t>Declining C Corporation tax rates and effect on value</a:t>
            </a:r>
          </a:p>
          <a:p>
            <a:pPr marL="457200" indent="-457200">
              <a:buFont typeface="Arial" charset="0"/>
              <a:buChar char="•"/>
            </a:pPr>
            <a:r>
              <a:rPr lang="en-US" b="0" dirty="0" smtClean="0">
                <a:solidFill>
                  <a:schemeClr val="tx1"/>
                </a:solidFill>
              </a:rPr>
              <a:t>Personal Goodwill/QBI Deduction</a:t>
            </a:r>
            <a:endParaRPr lang="en-US" b="0" dirty="0">
              <a:solidFill>
                <a:schemeClr val="tx1"/>
              </a:solidFill>
            </a:endParaRPr>
          </a:p>
        </p:txBody>
      </p:sp>
      <p:sp>
        <p:nvSpPr>
          <p:cNvPr id="6" name="Slide Number Placeholder 5"/>
          <p:cNvSpPr>
            <a:spLocks noGrp="1"/>
          </p:cNvSpPr>
          <p:nvPr>
            <p:ph type="sldNum" sz="quarter" idx="11"/>
          </p:nvPr>
        </p:nvSpPr>
        <p:spPr/>
        <p:txBody>
          <a:bodyPr/>
          <a:lstStyle/>
          <a:p>
            <a:fld id="{E78C6CCD-222F-D147-93D2-DB5D30BDFD21}" type="slidenum">
              <a:rPr lang="en-US" smtClean="0"/>
              <a:pPr/>
              <a:t>18</a:t>
            </a:fld>
            <a:endParaRPr lang="en-US" dirty="0"/>
          </a:p>
        </p:txBody>
      </p:sp>
      <p:pic>
        <p:nvPicPr>
          <p:cNvPr id="1026" name="Picture 2" descr="anner_fixed-price-tax-re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3669437"/>
            <a:ext cx="4094543" cy="245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40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How to Present in Collaborative Meeting</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lstStyle/>
          <a:p>
            <a:pPr marL="457200" indent="-457200">
              <a:buFont typeface="Arial" charset="0"/>
              <a:buChar char="•"/>
            </a:pPr>
            <a:r>
              <a:rPr lang="en-US" b="0" dirty="0" smtClean="0">
                <a:solidFill>
                  <a:schemeClr val="tx1"/>
                </a:solidFill>
              </a:rPr>
              <a:t>Use of charts/graphs/flip charts/white boards</a:t>
            </a:r>
          </a:p>
          <a:p>
            <a:pPr marL="457200" indent="-457200">
              <a:buFont typeface="Arial" charset="0"/>
              <a:buChar char="•"/>
            </a:pPr>
            <a:r>
              <a:rPr lang="en-US" b="0" dirty="0" smtClean="0">
                <a:solidFill>
                  <a:schemeClr val="tx1"/>
                </a:solidFill>
              </a:rPr>
              <a:t>Use of technology</a:t>
            </a:r>
          </a:p>
          <a:p>
            <a:pPr marL="457200" indent="-457200">
              <a:buFont typeface="Arial" charset="0"/>
              <a:buChar char="•"/>
            </a:pPr>
            <a:r>
              <a:rPr lang="en-US" b="0" dirty="0" smtClean="0">
                <a:solidFill>
                  <a:schemeClr val="tx1"/>
                </a:solidFill>
              </a:rPr>
              <a:t>Formatting, highlighting, colors</a:t>
            </a:r>
            <a:endParaRPr lang="en-US"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532" y="3847844"/>
            <a:ext cx="3048001" cy="20360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67" y="3847844"/>
            <a:ext cx="3048010" cy="2033023"/>
          </a:xfrm>
          <a:prstGeom prst="rect">
            <a:avLst/>
          </a:prstGeom>
        </p:spPr>
      </p:pic>
    </p:spTree>
    <p:extLst>
      <p:ext uri="{BB962C8B-B14F-4D97-AF65-F5344CB8AC3E}">
        <p14:creationId xmlns:p14="http://schemas.microsoft.com/office/powerpoint/2010/main" val="193541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Facts</a:t>
            </a:r>
            <a:endParaRPr lang="en-US" dirty="0"/>
          </a:p>
        </p:txBody>
      </p:sp>
      <p:sp>
        <p:nvSpPr>
          <p:cNvPr id="3" name="Title 2"/>
          <p:cNvSpPr>
            <a:spLocks noGrp="1"/>
          </p:cNvSpPr>
          <p:nvPr>
            <p:ph type="title"/>
          </p:nvPr>
        </p:nvSpPr>
        <p:spPr/>
        <p:txBody>
          <a:bodyPr/>
          <a:lstStyle/>
          <a:p>
            <a:r>
              <a:rPr lang="en-US" dirty="0" smtClean="0"/>
              <a:t>Collaborative Case Study</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400" b="0" dirty="0" smtClean="0">
                <a:solidFill>
                  <a:schemeClr val="tx1"/>
                </a:solidFill>
              </a:rPr>
              <a:t>Husband &amp; wife</a:t>
            </a:r>
          </a:p>
          <a:p>
            <a:pPr marL="457200" indent="-457200">
              <a:buFont typeface="Arial" charset="0"/>
              <a:buChar char="•"/>
            </a:pPr>
            <a:r>
              <a:rPr lang="en-US" sz="2400" b="0" dirty="0" smtClean="0">
                <a:solidFill>
                  <a:schemeClr val="tx1"/>
                </a:solidFill>
              </a:rPr>
              <a:t>Grown children</a:t>
            </a:r>
          </a:p>
          <a:p>
            <a:pPr marL="457200" indent="-457200">
              <a:buFont typeface="Arial" charset="0"/>
              <a:buChar char="•"/>
            </a:pPr>
            <a:r>
              <a:rPr lang="en-US" sz="2400" b="0" dirty="0" smtClean="0">
                <a:solidFill>
                  <a:schemeClr val="tx1"/>
                </a:solidFill>
              </a:rPr>
              <a:t>$30 million marital estate</a:t>
            </a:r>
          </a:p>
          <a:p>
            <a:pPr marL="457200" indent="-457200">
              <a:buFont typeface="Arial" charset="0"/>
              <a:buChar char="•"/>
            </a:pPr>
            <a:r>
              <a:rPr lang="en-US" sz="2400" b="0" dirty="0">
                <a:solidFill>
                  <a:schemeClr val="tx1"/>
                </a:solidFill>
              </a:rPr>
              <a:t>Business/illiquid assets: 2 Family LLC/LPs with marketable securities and investments, real estate, ownership interests in 3 hotels</a:t>
            </a:r>
          </a:p>
          <a:p>
            <a:pPr marL="457200" indent="-457200">
              <a:buFont typeface="Arial" charset="0"/>
              <a:buChar char="•"/>
            </a:pPr>
            <a:r>
              <a:rPr lang="en-US" sz="2400" b="0" dirty="0">
                <a:solidFill>
                  <a:schemeClr val="tx1"/>
                </a:solidFill>
              </a:rPr>
              <a:t>Traditional collaborative team: 2 attorneys, financial neutral, </a:t>
            </a:r>
            <a:r>
              <a:rPr lang="en-US" sz="2400" b="0" dirty="0" smtClean="0">
                <a:solidFill>
                  <a:schemeClr val="tx1"/>
                </a:solidFill>
              </a:rPr>
              <a:t>coach</a:t>
            </a:r>
            <a:endParaRPr lang="en-US" sz="2400" b="0" dirty="0">
              <a:solidFill>
                <a:schemeClr val="tx1"/>
              </a:solidFill>
            </a:endParaRPr>
          </a:p>
          <a:p>
            <a:pPr marL="457200" indent="-457200">
              <a:buFont typeface="Arial" charset="0"/>
              <a:buChar char="•"/>
            </a:pPr>
            <a:endParaRPr lang="en-US" dirty="0" smtClean="0"/>
          </a:p>
          <a:p>
            <a:endParaRPr lang="en-US" dirty="0"/>
          </a:p>
        </p:txBody>
      </p:sp>
      <p:sp>
        <p:nvSpPr>
          <p:cNvPr id="6" name="Slide Number Placeholder 5"/>
          <p:cNvSpPr>
            <a:spLocks noGrp="1"/>
          </p:cNvSpPr>
          <p:nvPr>
            <p:ph type="sldNum" sz="quarter" idx="11"/>
          </p:nvPr>
        </p:nvSpPr>
        <p:spPr/>
        <p:txBody>
          <a:bodyPr/>
          <a:lstStyle/>
          <a:p>
            <a:fld id="{E78C6CCD-222F-D147-93D2-DB5D30BDFD21}" type="slidenum">
              <a:rPr lang="en-US" smtClean="0"/>
              <a:pPr/>
              <a:t>2</a:t>
            </a:fld>
            <a:endParaRPr lang="en-US" dirty="0"/>
          </a:p>
        </p:txBody>
      </p:sp>
    </p:spTree>
    <p:extLst>
      <p:ext uri="{BB962C8B-B14F-4D97-AF65-F5344CB8AC3E}">
        <p14:creationId xmlns:p14="http://schemas.microsoft.com/office/powerpoint/2010/main" val="114857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Cheryl Panther, CPA/PFS, ADFA/CDFA</a:t>
            </a:r>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2" name="Slide Number Placeholder 1"/>
          <p:cNvSpPr>
            <a:spLocks noGrp="1"/>
          </p:cNvSpPr>
          <p:nvPr>
            <p:ph type="sldNum" sz="quarter" idx="11"/>
          </p:nvPr>
        </p:nvSpPr>
        <p:spPr/>
        <p:txBody>
          <a:bodyPr/>
          <a:lstStyle/>
          <a:p>
            <a:fld id="{E78C6CCD-222F-D147-93D2-DB5D30BDFD21}" type="slidenum">
              <a:rPr lang="en-US" smtClean="0"/>
              <a:t>20</a:t>
            </a:fld>
            <a:endParaRPr lang="en-US" dirty="0"/>
          </a:p>
        </p:txBody>
      </p:sp>
      <p:sp>
        <p:nvSpPr>
          <p:cNvPr id="5" name="Content Placeholder 4"/>
          <p:cNvSpPr>
            <a:spLocks noGrp="1"/>
          </p:cNvSpPr>
          <p:nvPr>
            <p:ph idx="1"/>
          </p:nvPr>
        </p:nvSpPr>
        <p:spPr>
          <a:xfrm>
            <a:off x="457200" y="1280160"/>
            <a:ext cx="8229600" cy="5687907"/>
          </a:xfrm>
        </p:spPr>
        <p:txBody>
          <a:bodyPr>
            <a:noAutofit/>
          </a:bodyPr>
          <a:lstStyle/>
          <a:p>
            <a:pPr fontAlgn="base">
              <a:lnSpc>
                <a:spcPct val="120000"/>
              </a:lnSpc>
            </a:pPr>
            <a:r>
              <a:rPr lang="en-US" sz="1200" b="0" dirty="0">
                <a:solidFill>
                  <a:schemeClr val="tx1"/>
                </a:solidFill>
              </a:rPr>
              <a:t>Cheryl Panther is President of Panther Financial Planning, LLC, a registered investment adviser (Tennessee). She began the firm in 2008 to address the need for creativity, practicality, and unparalleled client service in equal measure for financial planning clients. After working with a number of clients following their divorce who had encountered unexpected and unpleasant financial consequences for which they were not prepared, Cheryl wanted to find ways to help clients and their attorneys understand tax and financial considerations before committing to a divorce settlement. Thus, the practice area of services for divorcing clients was born. Cheryl provides creative, outside-the-box analytical skills to the often complex and confusing financial and taxation issues in divorce cases and settlements, providing a variety of specialized divorce financial services to clients and their attorneys.</a:t>
            </a:r>
          </a:p>
          <a:p>
            <a:pPr fontAlgn="base">
              <a:lnSpc>
                <a:spcPct val="120000"/>
              </a:lnSpc>
            </a:pPr>
            <a:r>
              <a:rPr lang="en-US" sz="1200" b="0" dirty="0">
                <a:solidFill>
                  <a:schemeClr val="tx1"/>
                </a:solidFill>
              </a:rPr>
              <a:t>Cheryl has been a CPA for more than 25 years and earned the prestigious Personal Financial Specialist designation from the American Institute of CPAs. She graduated from The University of Tennessee – Knoxville and received an Executive Certificate in Financial Planning from Belmont University. Cheryl often teaches and presents to other professionals on the tax and financial aspects of divorce. She also teaches alternative dispute resolution processes locally and nationally to other professionals through </a:t>
            </a:r>
            <a:r>
              <a:rPr lang="en-US" sz="1200" b="0" dirty="0" smtClean="0">
                <a:solidFill>
                  <a:schemeClr val="tx1"/>
                </a:solidFill>
              </a:rPr>
              <a:t>the Institute for Family Conflict Resolution. </a:t>
            </a:r>
            <a:r>
              <a:rPr lang="en-US" sz="1200" b="0" dirty="0">
                <a:solidFill>
                  <a:schemeClr val="tx1"/>
                </a:solidFill>
              </a:rPr>
              <a:t>She has been on the board of directors for the Middle Tennessee Collaborative Alliance since 2014 and is committed to continue her board involvement through 2021</a:t>
            </a:r>
            <a:r>
              <a:rPr lang="en-US" sz="1200" b="0" dirty="0" smtClean="0">
                <a:solidFill>
                  <a:schemeClr val="tx1"/>
                </a:solidFill>
              </a:rPr>
              <a:t>.</a:t>
            </a:r>
          </a:p>
          <a:p>
            <a:r>
              <a:rPr lang="en-CA" altLang="en-US" sz="1200" b="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Email: </a:t>
            </a:r>
            <a:r>
              <a:rPr lang="en-US" sz="1200" b="0" dirty="0" err="1" smtClean="0">
                <a:solidFill>
                  <a:schemeClr val="tx1"/>
                </a:solidFill>
              </a:rPr>
              <a:t>cpanther@pantherfinancialplanning.com</a:t>
            </a:r>
            <a:endParaRPr lang="en-US" sz="1200" b="0" dirty="0" smtClean="0">
              <a:solidFill>
                <a:schemeClr val="tx1"/>
              </a:solidFill>
            </a:endParaRPr>
          </a:p>
          <a:p>
            <a:r>
              <a:rPr lang="hr-HR" sz="1200" b="0" dirty="0" err="1" smtClean="0">
                <a:solidFill>
                  <a:schemeClr val="tx1"/>
                </a:solidFill>
              </a:rPr>
              <a:t>Phone</a:t>
            </a:r>
            <a:r>
              <a:rPr lang="hr-HR" sz="1200" b="0" dirty="0" smtClean="0">
                <a:solidFill>
                  <a:schemeClr val="tx1"/>
                </a:solidFill>
              </a:rPr>
              <a:t>: 615.507.2093</a:t>
            </a:r>
            <a:endParaRPr lang="en-US" sz="1200" b="0" dirty="0" smtClean="0">
              <a:solidFill>
                <a:schemeClr val="tx1"/>
              </a:solidFill>
            </a:endParaRPr>
          </a:p>
          <a:p>
            <a:pPr fontAlgn="base">
              <a:lnSpc>
                <a:spcPct val="120000"/>
              </a:lnSpc>
            </a:pPr>
            <a:endParaRPr lang="en-US" sz="1300" b="0" dirty="0">
              <a:solidFill>
                <a:schemeClr val="tx1"/>
              </a:solidFill>
            </a:endParaRPr>
          </a:p>
          <a:p>
            <a:pPr>
              <a:lnSpc>
                <a:spcPct val="120000"/>
              </a:lnSpc>
            </a:pPr>
            <a:endParaRPr lang="en-US" sz="1300" b="0" dirty="0">
              <a:solidFill>
                <a:schemeClr val="tx1"/>
              </a:solidFill>
            </a:endParaRPr>
          </a:p>
        </p:txBody>
      </p:sp>
    </p:spTree>
    <p:extLst>
      <p:ext uri="{BB962C8B-B14F-4D97-AF65-F5344CB8AC3E}">
        <p14:creationId xmlns:p14="http://schemas.microsoft.com/office/powerpoint/2010/main" val="73521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Scott A. Womack, ASA, MAFF</a:t>
            </a:r>
          </a:p>
        </p:txBody>
      </p:sp>
      <p:sp>
        <p:nvSpPr>
          <p:cNvPr id="6" name="Footer Placeholder 5"/>
          <p:cNvSpPr>
            <a:spLocks noGrp="1"/>
          </p:cNvSpPr>
          <p:nvPr>
            <p:ph type="ftr" sz="quarter" idx="11"/>
          </p:nvPr>
        </p:nvSpPr>
        <p:spPr/>
        <p:txBody>
          <a:bodyPr/>
          <a:lstStyle/>
          <a:p>
            <a:r>
              <a:rPr lang="en-US" dirty="0" smtClean="0"/>
              <a:t>Creativity in Financial Elements of a Collaborative Divorce</a:t>
            </a:r>
            <a:endParaRPr lang="en-US" dirty="0"/>
          </a:p>
        </p:txBody>
      </p:sp>
      <p:sp>
        <p:nvSpPr>
          <p:cNvPr id="2" name="Slide Number Placeholder 1"/>
          <p:cNvSpPr>
            <a:spLocks noGrp="1"/>
          </p:cNvSpPr>
          <p:nvPr>
            <p:ph type="sldNum" sz="quarter" idx="12"/>
          </p:nvPr>
        </p:nvSpPr>
        <p:spPr/>
        <p:txBody>
          <a:bodyPr/>
          <a:lstStyle/>
          <a:p>
            <a:fld id="{E78C6CCD-222F-D147-93D2-DB5D30BDFD21}" type="slidenum">
              <a:rPr lang="en-US" smtClean="0"/>
              <a:t>21</a:t>
            </a:fld>
            <a:endParaRPr lang="en-US" dirty="0"/>
          </a:p>
        </p:txBody>
      </p:sp>
      <p:sp>
        <p:nvSpPr>
          <p:cNvPr id="4" name="Content Placeholder 3"/>
          <p:cNvSpPr>
            <a:spLocks noGrp="1"/>
          </p:cNvSpPr>
          <p:nvPr>
            <p:ph type="body" sz="quarter" idx="13"/>
          </p:nvPr>
        </p:nvSpPr>
        <p:spPr>
          <a:xfrm>
            <a:off x="457200" y="1279525"/>
            <a:ext cx="8229600" cy="5076825"/>
          </a:xfrm>
        </p:spPr>
        <p:txBody>
          <a:bodyPr>
            <a:normAutofit fontScale="92500" lnSpcReduction="20000"/>
          </a:bodyPr>
          <a:lstStyle/>
          <a:p>
            <a:pPr indent="-191770">
              <a:lnSpc>
                <a:spcPct val="120000"/>
              </a:lnSpc>
            </a:pPr>
            <a:r>
              <a:rPr lang="en-US" sz="1400" dirty="0">
                <a:solidFill>
                  <a:schemeClr val="tx1"/>
                </a:solidFill>
              </a:rPr>
              <a:t>Scott A. Womack, Senior Vice President, concentrates his practice in family law litigation (traditional litigated divorce and collaborative divorce) and valuation matters involving a variety of industries. He assists estate planning attorneys in federal and state valuation matters, family law attorneys in divorce matters (including business valuation, forensic accounting, division of marital estate, etc.), and small business owners involving the potential sale of their businesses. Scott has testified in several jurisdictions involving family law matters. In addition, he has testified in tax court. </a:t>
            </a:r>
            <a:endParaRPr lang="en-US" sz="1400" dirty="0" smtClean="0">
              <a:solidFill>
                <a:schemeClr val="tx1"/>
              </a:solidFill>
            </a:endParaRPr>
          </a:p>
          <a:p>
            <a:pPr indent="-191770">
              <a:lnSpc>
                <a:spcPct val="120000"/>
              </a:lnSpc>
            </a:pPr>
            <a:r>
              <a:rPr lang="en-US" sz="1400" dirty="0" smtClean="0">
                <a:solidFill>
                  <a:schemeClr val="tx1"/>
                </a:solidFill>
              </a:rPr>
              <a:t>Specific </a:t>
            </a:r>
            <a:r>
              <a:rPr lang="en-US" sz="1400" dirty="0">
                <a:solidFill>
                  <a:schemeClr val="tx1"/>
                </a:solidFill>
              </a:rPr>
              <a:t>valuation concentration includes: </a:t>
            </a:r>
            <a:endParaRPr lang="en-US" sz="1400" dirty="0" smtClean="0">
              <a:solidFill>
                <a:schemeClr val="tx1"/>
              </a:solidFill>
            </a:endParaRPr>
          </a:p>
          <a:p>
            <a:pPr marL="457200" indent="-457200">
              <a:lnSpc>
                <a:spcPct val="120000"/>
              </a:lnSpc>
              <a:buFont typeface="Arial" charset="0"/>
              <a:buChar char="•"/>
            </a:pPr>
            <a:r>
              <a:rPr lang="en-US" sz="1400" dirty="0" smtClean="0">
                <a:solidFill>
                  <a:schemeClr val="tx1"/>
                </a:solidFill>
              </a:rPr>
              <a:t>Gift</a:t>
            </a:r>
            <a:r>
              <a:rPr lang="en-US" sz="1400" dirty="0">
                <a:solidFill>
                  <a:schemeClr val="tx1"/>
                </a:solidFill>
              </a:rPr>
              <a:t>, estate, and income tax planning and reporting (valuation of businesses and business </a:t>
            </a:r>
            <a:r>
              <a:rPr lang="en-US" sz="1400" dirty="0" smtClean="0">
                <a:solidFill>
                  <a:schemeClr val="tx1"/>
                </a:solidFill>
              </a:rPr>
              <a:t>interests)</a:t>
            </a:r>
          </a:p>
          <a:p>
            <a:pPr marL="457200" indent="-457200">
              <a:lnSpc>
                <a:spcPct val="120000"/>
              </a:lnSpc>
              <a:buFont typeface="Arial" charset="0"/>
              <a:buChar char="•"/>
            </a:pPr>
            <a:r>
              <a:rPr lang="en-US" sz="1400" dirty="0" smtClean="0">
                <a:solidFill>
                  <a:schemeClr val="tx1"/>
                </a:solidFill>
              </a:rPr>
              <a:t>Financial </a:t>
            </a:r>
            <a:r>
              <a:rPr lang="en-US" sz="1400" dirty="0">
                <a:solidFill>
                  <a:schemeClr val="tx1"/>
                </a:solidFill>
              </a:rPr>
              <a:t>Reporting under FASB ASC 350 (goodwill impairment testing- formerly FAS 142), FASB 718 (valuation of stock-based compensation including stock options, restricted stock, stock appreciation rights, etc.- formerly FAS 123R) » Holding company valuations (real estate/marketable securities) and fractional interests in real estate </a:t>
            </a:r>
            <a:endParaRPr lang="en-US" sz="1400" dirty="0" smtClean="0">
              <a:solidFill>
                <a:schemeClr val="tx1"/>
              </a:solidFill>
            </a:endParaRPr>
          </a:p>
          <a:p>
            <a:pPr marL="457200" indent="-457200">
              <a:lnSpc>
                <a:spcPct val="120000"/>
              </a:lnSpc>
              <a:buFont typeface="Arial" charset="0"/>
              <a:buChar char="•"/>
            </a:pPr>
            <a:r>
              <a:rPr lang="en-US" sz="1400" dirty="0" smtClean="0">
                <a:solidFill>
                  <a:schemeClr val="tx1"/>
                </a:solidFill>
              </a:rPr>
              <a:t>Automobile </a:t>
            </a:r>
            <a:r>
              <a:rPr lang="en-US" sz="1400" dirty="0">
                <a:solidFill>
                  <a:schemeClr val="tx1"/>
                </a:solidFill>
              </a:rPr>
              <a:t>dealership valuations </a:t>
            </a:r>
            <a:endParaRPr lang="en-US" sz="1400" dirty="0" smtClean="0">
              <a:solidFill>
                <a:schemeClr val="tx1"/>
              </a:solidFill>
            </a:endParaRPr>
          </a:p>
          <a:p>
            <a:pPr marL="457200" indent="-457200">
              <a:lnSpc>
                <a:spcPct val="120000"/>
              </a:lnSpc>
              <a:buFont typeface="Arial" charset="0"/>
              <a:buChar char="•"/>
            </a:pPr>
            <a:r>
              <a:rPr lang="en-US" sz="1400" dirty="0" smtClean="0">
                <a:solidFill>
                  <a:schemeClr val="tx1"/>
                </a:solidFill>
              </a:rPr>
              <a:t>Scott </a:t>
            </a:r>
            <a:r>
              <a:rPr lang="en-US" sz="1400" dirty="0">
                <a:solidFill>
                  <a:schemeClr val="tx1"/>
                </a:solidFill>
              </a:rPr>
              <a:t>is also a presenter of various valuation and family law topics to attorneys, accountants, and business professionals for the purpose of educating the public. </a:t>
            </a:r>
            <a:endParaRPr lang="en-US" sz="1400" dirty="0" smtClean="0">
              <a:solidFill>
                <a:schemeClr val="tx1"/>
              </a:solidFill>
            </a:endParaRPr>
          </a:p>
          <a:p>
            <a:pPr indent="-191770">
              <a:lnSpc>
                <a:spcPct val="120000"/>
              </a:lnSpc>
            </a:pPr>
            <a:r>
              <a:rPr lang="en-CA" altLang="en-US" sz="140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Email:  womacks@mercercapital.com</a:t>
            </a:r>
            <a:endParaRPr lang="en-CA" altLang="en-US" sz="140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2"/>
            </a:endParaRPr>
          </a:p>
          <a:p>
            <a:pPr marL="191770" indent="-191770">
              <a:lnSpc>
                <a:spcPct val="120000"/>
              </a:lnSpc>
            </a:pPr>
            <a:r>
              <a:rPr lang="en-CA" altLang="en-US" sz="140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Phone</a:t>
            </a:r>
            <a:r>
              <a:rPr lang="en-CA" altLang="en-US" sz="1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CA" altLang="en-US" sz="140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615-345-0234</a:t>
            </a:r>
            <a:endParaRPr lang="is-IS" sz="1400" dirty="0" smtClean="0">
              <a:solidFill>
                <a:schemeClr val="tx1"/>
              </a:solidFill>
            </a:endParaRPr>
          </a:p>
          <a:p>
            <a:pPr marL="191770" indent="-191770">
              <a:lnSpc>
                <a:spcPct val="120000"/>
              </a:lnSpc>
            </a:pPr>
            <a:r>
              <a:rPr lang="en-CA" altLang="en-US" sz="1400"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LinkedIn</a:t>
            </a:r>
            <a:r>
              <a:rPr lang="en-CA" altLang="en-US" sz="1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CA" sz="14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https://www.linkedin.com/in/scott-womack-59a1b638/</a:t>
            </a:r>
            <a:endParaRPr lang="en-US" sz="1400" dirty="0">
              <a:solidFill>
                <a:schemeClr val="tx1"/>
              </a:solidFill>
            </a:endParaRPr>
          </a:p>
        </p:txBody>
      </p:sp>
    </p:spTree>
    <p:extLst>
      <p:ext uri="{BB962C8B-B14F-4D97-AF65-F5344CB8AC3E}">
        <p14:creationId xmlns:p14="http://schemas.microsoft.com/office/powerpoint/2010/main" val="8693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8" name="Text Placeholder 7"/>
          <p:cNvSpPr>
            <a:spLocks noGrp="1"/>
          </p:cNvSpPr>
          <p:nvPr>
            <p:ph type="body" sz="quarter" idx="15"/>
          </p:nvPr>
        </p:nvSpPr>
        <p:spPr>
          <a:xfrm>
            <a:off x="457200" y="3935643"/>
            <a:ext cx="6731000" cy="822903"/>
          </a:xfrm>
        </p:spPr>
        <p:txBody>
          <a:bodyPr>
            <a:normAutofit fontScale="25000" lnSpcReduction="20000"/>
          </a:bodyPr>
          <a:lstStyle/>
          <a:p>
            <a:r>
              <a:rPr lang="en-US" sz="4000" b="1" dirty="0"/>
              <a:t>Scott A. Womack, ASA, </a:t>
            </a:r>
            <a:r>
              <a:rPr lang="en-US" sz="4000" b="1" dirty="0" smtClean="0"/>
              <a:t>MAFF, </a:t>
            </a:r>
            <a:r>
              <a:rPr lang="en-US" sz="4000" b="1" dirty="0"/>
              <a:t>Mercer </a:t>
            </a:r>
            <a:r>
              <a:rPr lang="en-US" sz="4000" b="1" dirty="0" smtClean="0"/>
              <a:t>Capital </a:t>
            </a:r>
          </a:p>
          <a:p>
            <a:r>
              <a:rPr lang="en-US" sz="4000" b="1" dirty="0" smtClean="0"/>
              <a:t>womacks@mercercapital.com</a:t>
            </a:r>
            <a:endParaRPr lang="en-US" sz="4000" b="1" dirty="0">
              <a:hlinkClick r:id="rId2"/>
            </a:endParaRPr>
          </a:p>
          <a:p>
            <a:r>
              <a:rPr lang="en-US" sz="4000" b="1" dirty="0" smtClean="0"/>
              <a:t>615.345.0234</a:t>
            </a:r>
            <a:endParaRPr lang="en-US" sz="4000" dirty="0" smtClean="0"/>
          </a:p>
          <a:p>
            <a:r>
              <a:rPr lang="en-US" dirty="0"/>
              <a:t/>
            </a:r>
            <a:br>
              <a:rPr lang="en-US" dirty="0"/>
            </a:br>
            <a:endParaRPr lang="en-US" dirty="0"/>
          </a:p>
        </p:txBody>
      </p:sp>
      <p:sp>
        <p:nvSpPr>
          <p:cNvPr id="7" name="Text Placeholder 7"/>
          <p:cNvSpPr>
            <a:spLocks noGrp="1"/>
          </p:cNvSpPr>
          <p:nvPr>
            <p:ph type="body" sz="quarter" idx="15"/>
          </p:nvPr>
        </p:nvSpPr>
        <p:spPr>
          <a:xfrm>
            <a:off x="457200" y="3827654"/>
            <a:ext cx="6731000" cy="822903"/>
          </a:xfrm>
        </p:spPr>
        <p:txBody>
          <a:bodyPr>
            <a:normAutofit/>
          </a:bodyPr>
          <a:lstStyle/>
          <a:p>
            <a:r>
              <a:rPr lang="en-US" dirty="0"/>
              <a:t/>
            </a:r>
            <a:br>
              <a:rPr lang="en-US" dirty="0"/>
            </a:br>
            <a:endParaRPr lang="en-US" dirty="0"/>
          </a:p>
        </p:txBody>
      </p:sp>
      <p:sp>
        <p:nvSpPr>
          <p:cNvPr id="2" name="Slide Number Placeholder 1"/>
          <p:cNvSpPr>
            <a:spLocks noGrp="1"/>
          </p:cNvSpPr>
          <p:nvPr>
            <p:ph type="sldNum" sz="quarter" idx="11"/>
          </p:nvPr>
        </p:nvSpPr>
        <p:spPr/>
        <p:txBody>
          <a:bodyPr/>
          <a:lstStyle/>
          <a:p>
            <a:fld id="{E78C6CCD-222F-D147-93D2-DB5D30BDFD21}" type="slidenum">
              <a:rPr lang="en-US" smtClean="0"/>
              <a:pPr/>
              <a:t>22</a:t>
            </a:fld>
            <a:endParaRPr lang="en-US" dirty="0"/>
          </a:p>
        </p:txBody>
      </p:sp>
      <p:sp>
        <p:nvSpPr>
          <p:cNvPr id="9" name="Text Placeholder 7"/>
          <p:cNvSpPr>
            <a:spLocks noGrp="1"/>
          </p:cNvSpPr>
          <p:nvPr>
            <p:ph type="body" sz="quarter" idx="15"/>
          </p:nvPr>
        </p:nvSpPr>
        <p:spPr>
          <a:xfrm>
            <a:off x="457200" y="2986079"/>
            <a:ext cx="6731000" cy="822903"/>
          </a:xfrm>
        </p:spPr>
        <p:txBody>
          <a:bodyPr>
            <a:normAutofit fontScale="25000" lnSpcReduction="20000"/>
          </a:bodyPr>
          <a:lstStyle/>
          <a:p>
            <a:r>
              <a:rPr lang="en-US" sz="4000" b="1" dirty="0"/>
              <a:t>Cheryl Panther, CPA/PFS, ADFA/CDFA, Panther Financial Planning</a:t>
            </a:r>
            <a:endParaRPr lang="en-US" sz="4000" b="1" dirty="0">
              <a:solidFill>
                <a:srgbClr val="C00000"/>
              </a:solidFill>
            </a:endParaRPr>
          </a:p>
          <a:p>
            <a:r>
              <a:rPr lang="en-US" sz="4000" b="1" dirty="0" smtClean="0"/>
              <a:t>cpanther@pantherfinancialplanning.com</a:t>
            </a:r>
          </a:p>
          <a:p>
            <a:r>
              <a:rPr lang="hr-HR" sz="4000" b="1" dirty="0"/>
              <a:t>615.507.2093</a:t>
            </a:r>
            <a:r>
              <a:rPr lang="en-US" dirty="0"/>
              <a:t/>
            </a:r>
            <a:br>
              <a:rPr lang="en-US" dirty="0"/>
            </a:br>
            <a:endParaRPr lang="en-US" dirty="0"/>
          </a:p>
        </p:txBody>
      </p:sp>
    </p:spTree>
    <p:extLst>
      <p:ext uri="{BB962C8B-B14F-4D97-AF65-F5344CB8AC3E}">
        <p14:creationId xmlns:p14="http://schemas.microsoft.com/office/powerpoint/2010/main" val="136979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Initial Identified Items</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800" b="0" dirty="0" smtClean="0">
                <a:solidFill>
                  <a:schemeClr val="tx1"/>
                </a:solidFill>
              </a:rPr>
              <a:t>Real estate appraisals</a:t>
            </a:r>
          </a:p>
          <a:p>
            <a:pPr marL="457200" indent="-457200">
              <a:buFont typeface="Arial" charset="0"/>
              <a:buChar char="•"/>
            </a:pPr>
            <a:r>
              <a:rPr lang="en-US" sz="2800" b="0" dirty="0" smtClean="0">
                <a:solidFill>
                  <a:schemeClr val="tx1"/>
                </a:solidFill>
              </a:rPr>
              <a:t>Business valuations</a:t>
            </a:r>
          </a:p>
          <a:p>
            <a:pPr marL="457200" indent="-457200">
              <a:buFont typeface="Arial" charset="0"/>
              <a:buChar char="•"/>
            </a:pPr>
            <a:r>
              <a:rPr lang="en-US" sz="2800" b="0" dirty="0" smtClean="0">
                <a:solidFill>
                  <a:schemeClr val="tx1"/>
                </a:solidFill>
              </a:rPr>
              <a:t>Husband’s brother is the financial advisor for the couple </a:t>
            </a:r>
            <a:endParaRPr lang="en-US" sz="2800" b="0" dirty="0">
              <a:solidFill>
                <a:schemeClr val="tx1"/>
              </a:solidFill>
            </a:endParaRPr>
          </a:p>
        </p:txBody>
      </p:sp>
      <p:sp>
        <p:nvSpPr>
          <p:cNvPr id="8" name="Slide Number Placeholder 7"/>
          <p:cNvSpPr>
            <a:spLocks noGrp="1"/>
          </p:cNvSpPr>
          <p:nvPr>
            <p:ph type="sldNum" sz="quarter" idx="11"/>
          </p:nvPr>
        </p:nvSpPr>
        <p:spPr/>
        <p:txBody>
          <a:bodyPr/>
          <a:lstStyle/>
          <a:p>
            <a:fld id="{E78C6CCD-222F-D147-93D2-DB5D30BDFD21}" type="slidenum">
              <a:rPr lang="en-US" smtClean="0"/>
              <a:pPr/>
              <a:t>3</a:t>
            </a:fld>
            <a:endParaRPr lang="en-US" dirty="0"/>
          </a:p>
        </p:txBody>
      </p:sp>
    </p:spTree>
    <p:extLst>
      <p:ext uri="{BB962C8B-B14F-4D97-AF65-F5344CB8AC3E}">
        <p14:creationId xmlns:p14="http://schemas.microsoft.com/office/powerpoint/2010/main" val="104259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Unintended Consequences</a:t>
            </a:r>
            <a:endParaRPr lang="en-US" dirty="0"/>
          </a:p>
        </p:txBody>
      </p:sp>
      <p:sp>
        <p:nvSpPr>
          <p:cNvPr id="3" name="Title 2"/>
          <p:cNvSpPr>
            <a:spLocks noGrp="1"/>
          </p:cNvSpPr>
          <p:nvPr>
            <p:ph type="title"/>
          </p:nvPr>
        </p:nvSpPr>
        <p:spPr/>
        <p:txBody>
          <a:bodyPr/>
          <a:lstStyle/>
          <a:p>
            <a:r>
              <a:rPr lang="en-US" dirty="0" smtClean="0"/>
              <a:t>Additional Items	</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800" b="0" dirty="0" smtClean="0">
                <a:solidFill>
                  <a:schemeClr val="tx1"/>
                </a:solidFill>
              </a:rPr>
              <a:t>Disadvantaged spouse </a:t>
            </a:r>
          </a:p>
          <a:p>
            <a:pPr marL="457200" indent="-457200">
              <a:buFont typeface="Arial" charset="0"/>
              <a:buChar char="•"/>
            </a:pPr>
            <a:r>
              <a:rPr lang="en-US" sz="2800" b="0" dirty="0" smtClean="0">
                <a:solidFill>
                  <a:schemeClr val="tx1"/>
                </a:solidFill>
              </a:rPr>
              <a:t>Trust owners of LLC/LPs</a:t>
            </a:r>
          </a:p>
          <a:p>
            <a:pPr marL="457200" indent="-457200">
              <a:buFont typeface="Arial" charset="0"/>
              <a:buChar char="•"/>
            </a:pPr>
            <a:r>
              <a:rPr lang="en-US" sz="2800" b="0" dirty="0" smtClean="0">
                <a:solidFill>
                  <a:schemeClr val="tx1"/>
                </a:solidFill>
              </a:rPr>
              <a:t>Disproportionate dividends/distributions from LLC/LPs</a:t>
            </a:r>
            <a:endParaRPr lang="en-US" sz="2800"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198" y="3994896"/>
            <a:ext cx="2827865" cy="1889014"/>
          </a:xfrm>
          <a:prstGeom prst="rect">
            <a:avLst/>
          </a:prstGeom>
        </p:spPr>
      </p:pic>
    </p:spTree>
    <p:extLst>
      <p:ext uri="{BB962C8B-B14F-4D97-AF65-F5344CB8AC3E}">
        <p14:creationId xmlns:p14="http://schemas.microsoft.com/office/powerpoint/2010/main" val="156132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Additional Financial Professionals Consulted</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800" b="0" dirty="0" smtClean="0">
                <a:solidFill>
                  <a:schemeClr val="tx1"/>
                </a:solidFill>
              </a:rPr>
              <a:t>Trust attorneys</a:t>
            </a:r>
          </a:p>
          <a:p>
            <a:pPr marL="457200" indent="-457200">
              <a:buFont typeface="Arial" charset="0"/>
              <a:buChar char="•"/>
            </a:pPr>
            <a:r>
              <a:rPr lang="en-US" sz="2800" b="0" dirty="0" smtClean="0">
                <a:solidFill>
                  <a:schemeClr val="tx1"/>
                </a:solidFill>
              </a:rPr>
              <a:t>Tax attorneys</a:t>
            </a:r>
          </a:p>
          <a:p>
            <a:pPr marL="457200" indent="-457200">
              <a:buFont typeface="Arial" charset="0"/>
              <a:buChar char="•"/>
            </a:pPr>
            <a:r>
              <a:rPr lang="en-US" sz="2800" b="0" dirty="0" smtClean="0">
                <a:solidFill>
                  <a:schemeClr val="tx1"/>
                </a:solidFill>
              </a:rPr>
              <a:t>CPA tax partner</a:t>
            </a:r>
          </a:p>
          <a:p>
            <a:pPr marL="457200" indent="-457200">
              <a:buFont typeface="Arial" charset="0"/>
              <a:buChar char="•"/>
            </a:pPr>
            <a:r>
              <a:rPr lang="en-US" sz="2800" b="0" dirty="0" smtClean="0">
                <a:solidFill>
                  <a:schemeClr val="tx1"/>
                </a:solidFill>
              </a:rPr>
              <a:t>Aligned financial advisor to wife</a:t>
            </a:r>
          </a:p>
          <a:p>
            <a:pPr marL="457200" indent="-457200">
              <a:buFont typeface="Arial" charset="0"/>
              <a:buChar char="•"/>
            </a:pPr>
            <a:r>
              <a:rPr lang="en-US" sz="2800" b="0" dirty="0" smtClean="0">
                <a:solidFill>
                  <a:schemeClr val="tx1"/>
                </a:solidFill>
              </a:rPr>
              <a:t>Couple’s children as beneficiaries to trust</a:t>
            </a:r>
            <a:endParaRPr lang="en-US" sz="2800"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5</a:t>
            </a:fld>
            <a:endParaRPr lang="en-US" dirty="0"/>
          </a:p>
        </p:txBody>
      </p:sp>
    </p:spTree>
    <p:extLst>
      <p:ext uri="{BB962C8B-B14F-4D97-AF65-F5344CB8AC3E}">
        <p14:creationId xmlns:p14="http://schemas.microsoft.com/office/powerpoint/2010/main" val="1073045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Challenges/Items Addressed</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lstStyle/>
          <a:p>
            <a:pPr marL="457200" indent="-457200">
              <a:buFont typeface="Arial" charset="0"/>
              <a:buChar char="•"/>
            </a:pPr>
            <a:r>
              <a:rPr lang="en-US" b="0" dirty="0" smtClean="0">
                <a:solidFill>
                  <a:schemeClr val="tx1"/>
                </a:solidFill>
              </a:rPr>
              <a:t>Participation/attendance of various members during team meetings</a:t>
            </a:r>
          </a:p>
          <a:p>
            <a:pPr marL="457200" indent="-457200">
              <a:buFont typeface="Arial" charset="0"/>
              <a:buChar char="•"/>
            </a:pPr>
            <a:r>
              <a:rPr lang="en-US" b="0" dirty="0" smtClean="0">
                <a:solidFill>
                  <a:schemeClr val="tx1"/>
                </a:solidFill>
              </a:rPr>
              <a:t>Re-capitalizing &amp; adjusting ownership of family LLC/LP</a:t>
            </a:r>
          </a:p>
          <a:p>
            <a:pPr marL="457200" indent="-457200">
              <a:buFont typeface="Arial" charset="0"/>
              <a:buChar char="•"/>
            </a:pPr>
            <a:r>
              <a:rPr lang="en-US" b="0" dirty="0" smtClean="0">
                <a:solidFill>
                  <a:schemeClr val="tx1"/>
                </a:solidFill>
              </a:rPr>
              <a:t>Advising wife on options &amp; education of wife on financial issues</a:t>
            </a:r>
          </a:p>
          <a:p>
            <a:pPr marL="457200" indent="-457200">
              <a:buFont typeface="Arial" charset="0"/>
              <a:buChar char="•"/>
            </a:pPr>
            <a:r>
              <a:rPr lang="en-US" b="0" dirty="0" smtClean="0">
                <a:solidFill>
                  <a:schemeClr val="tx1"/>
                </a:solidFill>
              </a:rPr>
              <a:t>Specific order of tax liquidation events from trusts</a:t>
            </a:r>
            <a:endParaRPr lang="en-US"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6</a:t>
            </a:fld>
            <a:endParaRPr lang="en-US" dirty="0"/>
          </a:p>
        </p:txBody>
      </p:sp>
    </p:spTree>
    <p:extLst>
      <p:ext uri="{BB962C8B-B14F-4D97-AF65-F5344CB8AC3E}">
        <p14:creationId xmlns:p14="http://schemas.microsoft.com/office/powerpoint/2010/main" val="114185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Other Financial Professionals</a:t>
            </a:r>
            <a:endParaRPr lang="en-US" dirty="0"/>
          </a:p>
        </p:txBody>
      </p:sp>
      <p:sp>
        <p:nvSpPr>
          <p:cNvPr id="5" name="Footer Placeholder 4"/>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400" b="0" dirty="0" smtClean="0">
                <a:solidFill>
                  <a:schemeClr val="tx1"/>
                </a:solidFill>
              </a:rPr>
              <a:t>Mortgage broker</a:t>
            </a:r>
          </a:p>
          <a:p>
            <a:pPr marL="457200" indent="-457200">
              <a:buFont typeface="Arial" charset="0"/>
              <a:buChar char="•"/>
            </a:pPr>
            <a:r>
              <a:rPr lang="en-US" sz="2400" b="0" dirty="0" smtClean="0">
                <a:solidFill>
                  <a:schemeClr val="tx1"/>
                </a:solidFill>
              </a:rPr>
              <a:t>Listing agent</a:t>
            </a:r>
          </a:p>
          <a:p>
            <a:pPr marL="457200" indent="-457200">
              <a:buFont typeface="Arial" charset="0"/>
              <a:buChar char="•"/>
            </a:pPr>
            <a:r>
              <a:rPr lang="en-US" sz="2400" b="0" dirty="0" smtClean="0">
                <a:solidFill>
                  <a:schemeClr val="tx1"/>
                </a:solidFill>
              </a:rPr>
              <a:t>QDRO attorney and use of QDROs</a:t>
            </a:r>
          </a:p>
          <a:p>
            <a:pPr marL="457200" indent="-457200">
              <a:buFont typeface="Arial" charset="0"/>
              <a:buChar char="•"/>
            </a:pPr>
            <a:r>
              <a:rPr lang="en-US" sz="2400" b="0" dirty="0" smtClean="0">
                <a:solidFill>
                  <a:schemeClr val="tx1"/>
                </a:solidFill>
              </a:rPr>
              <a:t>Child specialist</a:t>
            </a:r>
            <a:endParaRPr lang="en-US" sz="2400" b="0" dirty="0">
              <a:solidFill>
                <a:schemeClr val="tx1"/>
              </a:solidFill>
            </a:endParaRPr>
          </a:p>
        </p:txBody>
      </p:sp>
      <p:sp>
        <p:nvSpPr>
          <p:cNvPr id="7" name="Slide Number Placeholder 6"/>
          <p:cNvSpPr>
            <a:spLocks noGrp="1"/>
          </p:cNvSpPr>
          <p:nvPr>
            <p:ph type="sldNum" sz="quarter" idx="11"/>
          </p:nvPr>
        </p:nvSpPr>
        <p:spPr/>
        <p:txBody>
          <a:bodyPr/>
          <a:lstStyle/>
          <a:p>
            <a:fld id="{E78C6CCD-222F-D147-93D2-DB5D30BDFD21}" type="slidenum">
              <a:rPr lang="en-US" smtClean="0"/>
              <a:pPr/>
              <a:t>7</a:t>
            </a:fld>
            <a:endParaRPr lang="en-US" dirty="0"/>
          </a:p>
        </p:txBody>
      </p:sp>
    </p:spTree>
    <p:extLst>
      <p:ext uri="{BB962C8B-B14F-4D97-AF65-F5344CB8AC3E}">
        <p14:creationId xmlns:p14="http://schemas.microsoft.com/office/powerpoint/2010/main" val="1413625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806ECA5C-55C2-4F90-99C5-7A7E73215F2D}"/>
              </a:ext>
            </a:extLst>
          </p:cNvPr>
          <p:cNvSpPr>
            <a:spLocks noGrp="1"/>
          </p:cNvSpPr>
          <p:nvPr>
            <p:ph type="title"/>
          </p:nvPr>
        </p:nvSpPr>
        <p:spPr/>
        <p:txBody>
          <a:bodyPr>
            <a:normAutofit fontScale="90000"/>
          </a:bodyPr>
          <a:lstStyle/>
          <a:p>
            <a:r>
              <a:rPr lang="en-US" dirty="0"/>
              <a:t>Financial Planner Advisor </a:t>
            </a:r>
            <a:r>
              <a:rPr lang="en-US" dirty="0" smtClean="0"/>
              <a:t>for Disadvantaged </a:t>
            </a:r>
            <a:r>
              <a:rPr lang="en-US" dirty="0"/>
              <a:t>Spouse</a:t>
            </a:r>
          </a:p>
        </p:txBody>
      </p:sp>
      <p:sp>
        <p:nvSpPr>
          <p:cNvPr id="3" name="Content Placeholder 2">
            <a:extLst>
              <a:ext uri="{FF2B5EF4-FFF2-40B4-BE49-F238E27FC236}">
                <a16:creationId xmlns="" xmlns:a16="http://schemas.microsoft.com/office/drawing/2014/main" id="{A0672A92-D9D6-417D-BB50-952DE1D1E6CA}"/>
              </a:ext>
            </a:extLst>
          </p:cNvPr>
          <p:cNvSpPr>
            <a:spLocks noGrp="1"/>
          </p:cNvSpPr>
          <p:nvPr>
            <p:ph idx="1"/>
          </p:nvPr>
        </p:nvSpPr>
        <p:spPr/>
        <p:txBody>
          <a:bodyPr/>
          <a:lstStyle/>
          <a:p>
            <a:pPr marL="457200" indent="-457200">
              <a:buFont typeface="Arial" charset="0"/>
              <a:buChar char="•"/>
            </a:pPr>
            <a:r>
              <a:rPr lang="en-US" b="0" dirty="0">
                <a:solidFill>
                  <a:schemeClr val="tx1"/>
                </a:solidFill>
              </a:rPr>
              <a:t>Address extreme financial knowledge imbalance to avoid impasse</a:t>
            </a:r>
          </a:p>
          <a:p>
            <a:pPr lvl="1"/>
            <a:r>
              <a:rPr lang="en-US" dirty="0"/>
              <a:t>Challenges of non-business owner spouse</a:t>
            </a:r>
          </a:p>
          <a:p>
            <a:pPr lvl="1"/>
            <a:r>
              <a:rPr lang="en-US" dirty="0"/>
              <a:t>Economic realities of separate living</a:t>
            </a:r>
          </a:p>
          <a:p>
            <a:pPr marL="457200" indent="-457200">
              <a:buFont typeface="Arial" charset="0"/>
              <a:buChar char="•"/>
            </a:pPr>
            <a:r>
              <a:rPr lang="en-US" b="0" dirty="0">
                <a:solidFill>
                  <a:schemeClr val="tx1"/>
                </a:solidFill>
              </a:rPr>
              <a:t>Avoid the appearance of partiality of the FN for the disadvantages spouse due to time </a:t>
            </a:r>
          </a:p>
          <a:p>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8</a:t>
            </a:fld>
            <a:endParaRPr lang="en-US" dirty="0"/>
          </a:p>
        </p:txBody>
      </p:sp>
    </p:spTree>
    <p:extLst>
      <p:ext uri="{BB962C8B-B14F-4D97-AF65-F5344CB8AC3E}">
        <p14:creationId xmlns:p14="http://schemas.microsoft.com/office/powerpoint/2010/main" val="36128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2" name="Title 1">
            <a:extLst>
              <a:ext uri="{FF2B5EF4-FFF2-40B4-BE49-F238E27FC236}">
                <a16:creationId xmlns="" xmlns:a16="http://schemas.microsoft.com/office/drawing/2014/main" id="{0390A917-A19B-4997-9C80-93644F28E49A}"/>
              </a:ext>
            </a:extLst>
          </p:cNvPr>
          <p:cNvSpPr>
            <a:spLocks noGrp="1"/>
          </p:cNvSpPr>
          <p:nvPr>
            <p:ph type="title"/>
          </p:nvPr>
        </p:nvSpPr>
        <p:spPr/>
        <p:txBody>
          <a:bodyPr/>
          <a:lstStyle/>
          <a:p>
            <a:r>
              <a:rPr lang="en-US" dirty="0"/>
              <a:t>Use of Estate Planning Attorney</a:t>
            </a:r>
          </a:p>
        </p:txBody>
      </p:sp>
      <p:sp>
        <p:nvSpPr>
          <p:cNvPr id="3" name="Content Placeholder 2">
            <a:extLst>
              <a:ext uri="{FF2B5EF4-FFF2-40B4-BE49-F238E27FC236}">
                <a16:creationId xmlns="" xmlns:a16="http://schemas.microsoft.com/office/drawing/2014/main" id="{AD84485C-0B02-4124-853D-3217F34CFA31}"/>
              </a:ext>
            </a:extLst>
          </p:cNvPr>
          <p:cNvSpPr>
            <a:spLocks noGrp="1"/>
          </p:cNvSpPr>
          <p:nvPr>
            <p:ph idx="1"/>
          </p:nvPr>
        </p:nvSpPr>
        <p:spPr/>
        <p:txBody>
          <a:bodyPr/>
          <a:lstStyle/>
          <a:p>
            <a:pPr marL="457200" indent="-457200">
              <a:buFont typeface="Arial" charset="0"/>
              <a:buChar char="•"/>
            </a:pPr>
            <a:r>
              <a:rPr lang="en-US" b="0" dirty="0">
                <a:solidFill>
                  <a:schemeClr val="tx1"/>
                </a:solidFill>
              </a:rPr>
              <a:t>Efficiency of jointly hiring one expert as neutral, if necessary</a:t>
            </a:r>
          </a:p>
          <a:p>
            <a:pPr marL="457200" indent="-457200">
              <a:buFont typeface="Arial" charset="0"/>
              <a:buChar char="•"/>
            </a:pPr>
            <a:r>
              <a:rPr lang="en-US" b="0" dirty="0">
                <a:solidFill>
                  <a:schemeClr val="tx1"/>
                </a:solidFill>
              </a:rPr>
              <a:t>Clients and team members hear the same information from the same source</a:t>
            </a:r>
          </a:p>
          <a:p>
            <a:pPr marL="457200" indent="-457200">
              <a:buFont typeface="Arial" charset="0"/>
              <a:buChar char="•"/>
            </a:pPr>
            <a:r>
              <a:rPr lang="en-US" b="0" dirty="0">
                <a:solidFill>
                  <a:schemeClr val="tx1"/>
                </a:solidFill>
              </a:rPr>
              <a:t>Ability to address taxation issues that could impact property division.</a:t>
            </a:r>
          </a:p>
          <a:p>
            <a:pPr lvl="1"/>
            <a:r>
              <a:rPr lang="en-US" dirty="0"/>
              <a:t>Possibility of decanting a trust</a:t>
            </a:r>
          </a:p>
          <a:p>
            <a:pPr lvl="1"/>
            <a:r>
              <a:rPr lang="en-US" dirty="0"/>
              <a:t>Possibility of revoking a trust</a:t>
            </a:r>
          </a:p>
          <a:p>
            <a:endParaRPr lang="en-US" dirty="0"/>
          </a:p>
        </p:txBody>
      </p:sp>
      <p:sp>
        <p:nvSpPr>
          <p:cNvPr id="6" name="Footer Placeholder 5"/>
          <p:cNvSpPr>
            <a:spLocks noGrp="1"/>
          </p:cNvSpPr>
          <p:nvPr>
            <p:ph type="ftr" sz="quarter" idx="10"/>
          </p:nvPr>
        </p:nvSpPr>
        <p:spPr/>
        <p:txBody>
          <a:bodyPr/>
          <a:lstStyle/>
          <a:p>
            <a:r>
              <a:rPr lang="en-US" dirty="0" smtClean="0"/>
              <a:t>Creativity in Financial Elements of a Collaborative Divorce</a:t>
            </a:r>
            <a:endParaRPr lang="en-US" dirty="0"/>
          </a:p>
        </p:txBody>
      </p:sp>
      <p:sp>
        <p:nvSpPr>
          <p:cNvPr id="7" name="Slide Number Placeholder 6"/>
          <p:cNvSpPr>
            <a:spLocks noGrp="1"/>
          </p:cNvSpPr>
          <p:nvPr>
            <p:ph type="sldNum" sz="quarter" idx="11"/>
          </p:nvPr>
        </p:nvSpPr>
        <p:spPr/>
        <p:txBody>
          <a:bodyPr/>
          <a:lstStyle/>
          <a:p>
            <a:fld id="{E78C6CCD-222F-D147-93D2-DB5D30BDFD21}" type="slidenum">
              <a:rPr lang="en-US" smtClean="0"/>
              <a:pPr/>
              <a:t>9</a:t>
            </a:fld>
            <a:endParaRPr lang="en-US" dirty="0"/>
          </a:p>
        </p:txBody>
      </p:sp>
    </p:spTree>
    <p:extLst>
      <p:ext uri="{BB962C8B-B14F-4D97-AF65-F5344CB8AC3E}">
        <p14:creationId xmlns:p14="http://schemas.microsoft.com/office/powerpoint/2010/main" val="119341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Mercer">
      <a:dk1>
        <a:srgbClr val="000000"/>
      </a:dk1>
      <a:lt1>
        <a:sysClr val="window" lastClr="FFFFFF"/>
      </a:lt1>
      <a:dk2>
        <a:srgbClr val="000000"/>
      </a:dk2>
      <a:lt2>
        <a:srgbClr val="FAFAFA"/>
      </a:lt2>
      <a:accent1>
        <a:srgbClr val="CDD7D9"/>
      </a:accent1>
      <a:accent2>
        <a:srgbClr val="434342"/>
      </a:accent2>
      <a:accent3>
        <a:srgbClr val="1D3659"/>
      </a:accent3>
      <a:accent4>
        <a:srgbClr val="F96A1B"/>
      </a:accent4>
      <a:accent5>
        <a:srgbClr val="7C984A"/>
      </a:accent5>
      <a:accent6>
        <a:srgbClr val="C00000"/>
      </a:accent6>
      <a:hlink>
        <a:srgbClr val="7D98B9"/>
      </a:hlink>
      <a:folHlink>
        <a:srgbClr val="5C5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D8997EA-D993-9A44-A813-7CAC1C26C0E0}" vid="{23ECE5D9-B8F0-E14B-A791-AB584D577933}"/>
    </a:ext>
  </a:extLst>
</a:theme>
</file>

<file path=ppt/theme/theme2.xml><?xml version="1.0" encoding="utf-8"?>
<a:theme xmlns:a="http://schemas.openxmlformats.org/drawingml/2006/main" name="1_Custom Design">
  <a:themeElements>
    <a:clrScheme name="Mercer">
      <a:dk1>
        <a:srgbClr val="000000"/>
      </a:dk1>
      <a:lt1>
        <a:sysClr val="window" lastClr="FFFFFF"/>
      </a:lt1>
      <a:dk2>
        <a:srgbClr val="000000"/>
      </a:dk2>
      <a:lt2>
        <a:srgbClr val="FAFAFA"/>
      </a:lt2>
      <a:accent1>
        <a:srgbClr val="CDD7D9"/>
      </a:accent1>
      <a:accent2>
        <a:srgbClr val="434342"/>
      </a:accent2>
      <a:accent3>
        <a:srgbClr val="1D3659"/>
      </a:accent3>
      <a:accent4>
        <a:srgbClr val="F96A1B"/>
      </a:accent4>
      <a:accent5>
        <a:srgbClr val="7C984A"/>
      </a:accent5>
      <a:accent6>
        <a:srgbClr val="C00000"/>
      </a:accent6>
      <a:hlink>
        <a:srgbClr val="7D98B9"/>
      </a:hlink>
      <a:folHlink>
        <a:srgbClr val="5C5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D8997EA-D993-9A44-A813-7CAC1C26C0E0}" vid="{23ECE5D9-B8F0-E14B-A791-AB584D577933}"/>
    </a:ext>
  </a:extLst>
</a:theme>
</file>

<file path=ppt/theme/theme3.xml><?xml version="1.0" encoding="utf-8"?>
<a:theme xmlns:a="http://schemas.openxmlformats.org/drawingml/2006/main" name="Powerpoint Template 2015">
  <a:themeElements>
    <a:clrScheme name="Custom 4">
      <a:dk1>
        <a:srgbClr val="000000"/>
      </a:dk1>
      <a:lt1>
        <a:sysClr val="window" lastClr="FFFFFF"/>
      </a:lt1>
      <a:dk2>
        <a:srgbClr val="000000"/>
      </a:dk2>
      <a:lt2>
        <a:srgbClr val="FAFAFA"/>
      </a:lt2>
      <a:accent1>
        <a:srgbClr val="CDD7D9"/>
      </a:accent1>
      <a:accent2>
        <a:srgbClr val="434342"/>
      </a:accent2>
      <a:accent3>
        <a:srgbClr val="2D465F"/>
      </a:accent3>
      <a:accent4>
        <a:srgbClr val="F96A1B"/>
      </a:accent4>
      <a:accent5>
        <a:srgbClr val="7C984A"/>
      </a:accent5>
      <a:accent6>
        <a:srgbClr val="C00000"/>
      </a:accent6>
      <a:hlink>
        <a:srgbClr val="7D98B9"/>
      </a:hlink>
      <a:folHlink>
        <a:srgbClr val="5C5F72"/>
      </a:folHlink>
    </a:clrScheme>
    <a:fontScheme name="Mercer">
      <a:majorFont>
        <a:latin typeface="Arial"/>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D8997EA-D993-9A44-A813-7CAC1C26C0E0}" vid="{E39B00DC-B2DF-5546-957B-02EB3642D5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Mercer">
      <a:dk1>
        <a:srgbClr val="000000"/>
      </a:dk1>
      <a:lt1>
        <a:sysClr val="window" lastClr="FFFFFF"/>
      </a:lt1>
      <a:dk2>
        <a:srgbClr val="000000"/>
      </a:dk2>
      <a:lt2>
        <a:srgbClr val="FAFAFA"/>
      </a:lt2>
      <a:accent1>
        <a:srgbClr val="CDD7D9"/>
      </a:accent1>
      <a:accent2>
        <a:srgbClr val="434342"/>
      </a:accent2>
      <a:accent3>
        <a:srgbClr val="1D3659"/>
      </a:accent3>
      <a:accent4>
        <a:srgbClr val="F96A1B"/>
      </a:accent4>
      <a:accent5>
        <a:srgbClr val="7C984A"/>
      </a:accent5>
      <a:accent6>
        <a:srgbClr val="C00000"/>
      </a:accent6>
      <a:hlink>
        <a:srgbClr val="7D98B9"/>
      </a:hlink>
      <a:folHlink>
        <a:srgbClr val="5C5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(2017-5)</Template>
  <TotalTime>10856</TotalTime>
  <Words>1416</Words>
  <Application>Microsoft Macintosh PowerPoint</Application>
  <PresentationFormat>On-screen Show (4:3)</PresentationFormat>
  <Paragraphs>177</Paragraphs>
  <Slides>22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Calibri</vt:lpstr>
      <vt:lpstr>Georgia</vt:lpstr>
      <vt:lpstr>Helvetica</vt:lpstr>
      <vt:lpstr>ＭＳ Ｐゴシック</vt:lpstr>
      <vt:lpstr>Arial</vt:lpstr>
      <vt:lpstr>Custom Design</vt:lpstr>
      <vt:lpstr>1_Custom Design</vt:lpstr>
      <vt:lpstr>Powerpoint Template 2015</vt:lpstr>
      <vt:lpstr>Creativity in Financial Elements of a Collaborative Divorce</vt:lpstr>
      <vt:lpstr>Collaborative Case Study</vt:lpstr>
      <vt:lpstr>Initial Identified Items</vt:lpstr>
      <vt:lpstr>Additional Items </vt:lpstr>
      <vt:lpstr>Additional Financial Professionals Consulted</vt:lpstr>
      <vt:lpstr>Challenges/Items Addressed</vt:lpstr>
      <vt:lpstr>Other Financial Professionals</vt:lpstr>
      <vt:lpstr>Financial Planner Advisor for Disadvantaged Spouse</vt:lpstr>
      <vt:lpstr>Use of Estate Planning Attorney</vt:lpstr>
      <vt:lpstr>Real Estate Appraiser</vt:lpstr>
      <vt:lpstr>Mortgage Broker and Real Estate Agent</vt:lpstr>
      <vt:lpstr>QDROs</vt:lpstr>
      <vt:lpstr>Child Specialists</vt:lpstr>
      <vt:lpstr>Business Valuation Expert</vt:lpstr>
      <vt:lpstr>Identifying the Need for Other Professionals</vt:lpstr>
      <vt:lpstr>How to Use Financial Information in Creative/Problem Solving Ways</vt:lpstr>
      <vt:lpstr>Impact of TCJA 2017</vt:lpstr>
      <vt:lpstr>Impact of TCJA 2017</vt:lpstr>
      <vt:lpstr>How to Present in Collaborative Meeting</vt:lpstr>
      <vt:lpstr>Cheryl Panther, CPA/PFS, ADFA/CDFA</vt:lpstr>
      <vt:lpstr>Scott A. Womack, ASA, MAFF</vt:lpstr>
      <vt:lpstr>Questions?</vt:lpstr>
    </vt:vector>
  </TitlesOfParts>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Harkins</dc:creator>
  <cp:lastModifiedBy>Susannah Hutchins</cp:lastModifiedBy>
  <cp:revision>313</cp:revision>
  <cp:lastPrinted>2017-11-08T15:38:26Z</cp:lastPrinted>
  <dcterms:created xsi:type="dcterms:W3CDTF">2017-05-25T14:33:25Z</dcterms:created>
  <dcterms:modified xsi:type="dcterms:W3CDTF">2018-10-04T14:08:43Z</dcterms:modified>
</cp:coreProperties>
</file>